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1" r:id="rId2"/>
    <p:sldId id="262" r:id="rId3"/>
    <p:sldId id="263" r:id="rId4"/>
    <p:sldId id="264" r:id="rId5"/>
    <p:sldId id="282" r:id="rId6"/>
    <p:sldId id="283" r:id="rId7"/>
    <p:sldId id="272" r:id="rId8"/>
    <p:sldId id="284" r:id="rId9"/>
    <p:sldId id="285" r:id="rId10"/>
    <p:sldId id="287" r:id="rId11"/>
    <p:sldId id="273" r:id="rId12"/>
    <p:sldId id="286" r:id="rId13"/>
    <p:sldId id="289" r:id="rId14"/>
    <p:sldId id="290" r:id="rId15"/>
    <p:sldId id="291" r:id="rId16"/>
    <p:sldId id="288" r:id="rId17"/>
    <p:sldId id="275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69D932-BD4D-D4CB-0F45-B89249D6DB06}" v="244" dt="2020-12-10T22:31:22.107"/>
    <p1510:client id="{5E2DF720-4E9C-D16B-50C9-55887CDE81E5}" v="132" dt="2020-12-22T15:44:40.610"/>
    <p1510:client id="{6522BAF4-C521-6390-DE77-686E33F9A824}" v="162" dt="2020-12-08T14:46:51.921"/>
    <p1510:client id="{8DDEE2E6-97A2-4612-B3CF-39346B77A787}" v="1581" dt="2020-12-07T18:46:42.514"/>
    <p1510:client id="{AC24C14B-D7A0-FD77-E366-4ABA4A3FCF7A}" v="1310" dt="2020-12-16T17:00:11.701"/>
    <p1510:client id="{ADDB5214-D019-E82C-59DC-D2143FC54542}" v="831" dt="2020-12-07T21:31:56.236"/>
    <p1510:client id="{E39DBE86-A8D5-73CB-62CA-9CC6509681CE}" v="450" dt="2020-12-17T20:32:38.394"/>
    <p1510:client id="{F411EBB0-A5C3-88B3-4A7C-D4886E86B865}" v="664" dt="2020-12-07T19:01:43.4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eko Landers" userId="S::mlanders@ccslib.org::07da9021-f6ba-44e0-a1fa-c81110e01fa0" providerId="AD" clId="Web-{AC24C14B-D7A0-FD77-E366-4ABA4A3FCF7A}"/>
    <pc:docChg chg="addSld delSld modSld sldOrd">
      <pc:chgData name="Mieko Landers" userId="S::mlanders@ccslib.org::07da9021-f6ba-44e0-a1fa-c81110e01fa0" providerId="AD" clId="Web-{AC24C14B-D7A0-FD77-E366-4ABA4A3FCF7A}" dt="2020-12-16T17:00:11.326" v="1299" actId="20577"/>
      <pc:docMkLst>
        <pc:docMk/>
      </pc:docMkLst>
      <pc:sldChg chg="del">
        <pc:chgData name="Mieko Landers" userId="S::mlanders@ccslib.org::07da9021-f6ba-44e0-a1fa-c81110e01fa0" providerId="AD" clId="Web-{AC24C14B-D7A0-FD77-E366-4ABA4A3FCF7A}" dt="2020-12-16T16:44:34.395" v="149"/>
        <pc:sldMkLst>
          <pc:docMk/>
          <pc:sldMk cId="109857222" sldId="256"/>
        </pc:sldMkLst>
      </pc:sldChg>
      <pc:sldChg chg="del">
        <pc:chgData name="Mieko Landers" userId="S::mlanders@ccslib.org::07da9021-f6ba-44e0-a1fa-c81110e01fa0" providerId="AD" clId="Web-{AC24C14B-D7A0-FD77-E366-4ABA4A3FCF7A}" dt="2020-12-16T16:44:35.005" v="150"/>
        <pc:sldMkLst>
          <pc:docMk/>
          <pc:sldMk cId="4131455263" sldId="257"/>
        </pc:sldMkLst>
      </pc:sldChg>
      <pc:sldChg chg="del">
        <pc:chgData name="Mieko Landers" userId="S::mlanders@ccslib.org::07da9021-f6ba-44e0-a1fa-c81110e01fa0" providerId="AD" clId="Web-{AC24C14B-D7A0-FD77-E366-4ABA4A3FCF7A}" dt="2020-12-16T16:44:35.692" v="151"/>
        <pc:sldMkLst>
          <pc:docMk/>
          <pc:sldMk cId="1770820070" sldId="258"/>
        </pc:sldMkLst>
      </pc:sldChg>
      <pc:sldChg chg="del">
        <pc:chgData name="Mieko Landers" userId="S::mlanders@ccslib.org::07da9021-f6ba-44e0-a1fa-c81110e01fa0" providerId="AD" clId="Web-{AC24C14B-D7A0-FD77-E366-4ABA4A3FCF7A}" dt="2020-12-16T16:44:36.130" v="152"/>
        <pc:sldMkLst>
          <pc:docMk/>
          <pc:sldMk cId="1147700185" sldId="259"/>
        </pc:sldMkLst>
      </pc:sldChg>
      <pc:sldChg chg="del">
        <pc:chgData name="Mieko Landers" userId="S::mlanders@ccslib.org::07da9021-f6ba-44e0-a1fa-c81110e01fa0" providerId="AD" clId="Web-{AC24C14B-D7A0-FD77-E366-4ABA4A3FCF7A}" dt="2020-12-16T16:44:36.489" v="153"/>
        <pc:sldMkLst>
          <pc:docMk/>
          <pc:sldMk cId="2603354148" sldId="260"/>
        </pc:sldMkLst>
      </pc:sldChg>
      <pc:sldChg chg="modSp">
        <pc:chgData name="Mieko Landers" userId="S::mlanders@ccslib.org::07da9021-f6ba-44e0-a1fa-c81110e01fa0" providerId="AD" clId="Web-{AC24C14B-D7A0-FD77-E366-4ABA4A3FCF7A}" dt="2020-12-16T16:42:53.351" v="0" actId="20577"/>
        <pc:sldMkLst>
          <pc:docMk/>
          <pc:sldMk cId="1705380240" sldId="261"/>
        </pc:sldMkLst>
        <pc:spChg chg="mod">
          <ac:chgData name="Mieko Landers" userId="S::mlanders@ccslib.org::07da9021-f6ba-44e0-a1fa-c81110e01fa0" providerId="AD" clId="Web-{AC24C14B-D7A0-FD77-E366-4ABA4A3FCF7A}" dt="2020-12-16T16:42:53.351" v="0" actId="20577"/>
          <ac:spMkLst>
            <pc:docMk/>
            <pc:sldMk cId="1705380240" sldId="261"/>
            <ac:spMk id="2" creationId="{00000000-0000-0000-0000-000000000000}"/>
          </ac:spMkLst>
        </pc:spChg>
      </pc:sldChg>
      <pc:sldChg chg="modSp">
        <pc:chgData name="Mieko Landers" userId="S::mlanders@ccslib.org::07da9021-f6ba-44e0-a1fa-c81110e01fa0" providerId="AD" clId="Web-{AC24C14B-D7A0-FD77-E366-4ABA4A3FCF7A}" dt="2020-12-16T16:43:35.303" v="139" actId="14100"/>
        <pc:sldMkLst>
          <pc:docMk/>
          <pc:sldMk cId="2151565327" sldId="262"/>
        </pc:sldMkLst>
        <pc:spChg chg="mod">
          <ac:chgData name="Mieko Landers" userId="S::mlanders@ccslib.org::07da9021-f6ba-44e0-a1fa-c81110e01fa0" providerId="AD" clId="Web-{AC24C14B-D7A0-FD77-E366-4ABA4A3FCF7A}" dt="2020-12-16T16:43:35.303" v="139" actId="14100"/>
          <ac:spMkLst>
            <pc:docMk/>
            <pc:sldMk cId="2151565327" sldId="262"/>
            <ac:spMk id="2" creationId="{83B1E889-18D9-4A87-974A-229E667F0FEE}"/>
          </ac:spMkLst>
        </pc:spChg>
      </pc:sldChg>
      <pc:sldChg chg="modSp">
        <pc:chgData name="Mieko Landers" userId="S::mlanders@ccslib.org::07da9021-f6ba-44e0-a1fa-c81110e01fa0" providerId="AD" clId="Web-{AC24C14B-D7A0-FD77-E366-4ABA4A3FCF7A}" dt="2020-12-16T16:47:04.704" v="465" actId="20577"/>
        <pc:sldMkLst>
          <pc:docMk/>
          <pc:sldMk cId="3669517204" sldId="264"/>
        </pc:sldMkLst>
        <pc:spChg chg="mod">
          <ac:chgData name="Mieko Landers" userId="S::mlanders@ccslib.org::07da9021-f6ba-44e0-a1fa-c81110e01fa0" providerId="AD" clId="Web-{AC24C14B-D7A0-FD77-E366-4ABA4A3FCF7A}" dt="2020-12-16T16:47:04.704" v="465" actId="20577"/>
          <ac:spMkLst>
            <pc:docMk/>
            <pc:sldMk cId="3669517204" sldId="264"/>
            <ac:spMk id="2" creationId="{83B1E889-18D9-4A87-974A-229E667F0FEE}"/>
          </ac:spMkLst>
        </pc:spChg>
      </pc:sldChg>
      <pc:sldChg chg="del">
        <pc:chgData name="Mieko Landers" userId="S::mlanders@ccslib.org::07da9021-f6ba-44e0-a1fa-c81110e01fa0" providerId="AD" clId="Web-{AC24C14B-D7A0-FD77-E366-4ABA4A3FCF7A}" dt="2020-12-16T16:47:13.470" v="468"/>
        <pc:sldMkLst>
          <pc:docMk/>
          <pc:sldMk cId="616256874" sldId="265"/>
        </pc:sldMkLst>
      </pc:sldChg>
      <pc:sldChg chg="del">
        <pc:chgData name="Mieko Landers" userId="S::mlanders@ccslib.org::07da9021-f6ba-44e0-a1fa-c81110e01fa0" providerId="AD" clId="Web-{AC24C14B-D7A0-FD77-E366-4ABA4A3FCF7A}" dt="2020-12-16T16:44:11.365" v="140"/>
        <pc:sldMkLst>
          <pc:docMk/>
          <pc:sldMk cId="562303715" sldId="266"/>
        </pc:sldMkLst>
      </pc:sldChg>
      <pc:sldChg chg="del">
        <pc:chgData name="Mieko Landers" userId="S::mlanders@ccslib.org::07da9021-f6ba-44e0-a1fa-c81110e01fa0" providerId="AD" clId="Web-{AC24C14B-D7A0-FD77-E366-4ABA4A3FCF7A}" dt="2020-12-16T16:44:12.537" v="141"/>
        <pc:sldMkLst>
          <pc:docMk/>
          <pc:sldMk cId="4212042178" sldId="267"/>
        </pc:sldMkLst>
      </pc:sldChg>
      <pc:sldChg chg="del">
        <pc:chgData name="Mieko Landers" userId="S::mlanders@ccslib.org::07da9021-f6ba-44e0-a1fa-c81110e01fa0" providerId="AD" clId="Web-{AC24C14B-D7A0-FD77-E366-4ABA4A3FCF7A}" dt="2020-12-16T16:44:14.849" v="143"/>
        <pc:sldMkLst>
          <pc:docMk/>
          <pc:sldMk cId="2068043387" sldId="268"/>
        </pc:sldMkLst>
      </pc:sldChg>
      <pc:sldChg chg="del">
        <pc:chgData name="Mieko Landers" userId="S::mlanders@ccslib.org::07da9021-f6ba-44e0-a1fa-c81110e01fa0" providerId="AD" clId="Web-{AC24C14B-D7A0-FD77-E366-4ABA4A3FCF7A}" dt="2020-12-16T16:44:17.036" v="144"/>
        <pc:sldMkLst>
          <pc:docMk/>
          <pc:sldMk cId="1024883249" sldId="269"/>
        </pc:sldMkLst>
      </pc:sldChg>
      <pc:sldChg chg="del">
        <pc:chgData name="Mieko Landers" userId="S::mlanders@ccslib.org::07da9021-f6ba-44e0-a1fa-c81110e01fa0" providerId="AD" clId="Web-{AC24C14B-D7A0-FD77-E366-4ABA4A3FCF7A}" dt="2020-12-16T16:44:13.365" v="142"/>
        <pc:sldMkLst>
          <pc:docMk/>
          <pc:sldMk cId="3389121602" sldId="270"/>
        </pc:sldMkLst>
      </pc:sldChg>
      <pc:sldChg chg="del">
        <pc:chgData name="Mieko Landers" userId="S::mlanders@ccslib.org::07da9021-f6ba-44e0-a1fa-c81110e01fa0" providerId="AD" clId="Web-{AC24C14B-D7A0-FD77-E366-4ABA4A3FCF7A}" dt="2020-12-16T16:44:18.099" v="145"/>
        <pc:sldMkLst>
          <pc:docMk/>
          <pc:sldMk cId="3962854455" sldId="271"/>
        </pc:sldMkLst>
      </pc:sldChg>
      <pc:sldChg chg="addSp modSp ord">
        <pc:chgData name="Mieko Landers" userId="S::mlanders@ccslib.org::07da9021-f6ba-44e0-a1fa-c81110e01fa0" providerId="AD" clId="Web-{AC24C14B-D7A0-FD77-E366-4ABA4A3FCF7A}" dt="2020-12-16T16:50:41.184" v="542" actId="1076"/>
        <pc:sldMkLst>
          <pc:docMk/>
          <pc:sldMk cId="11325612" sldId="272"/>
        </pc:sldMkLst>
        <pc:spChg chg="mod">
          <ac:chgData name="Mieko Landers" userId="S::mlanders@ccslib.org::07da9021-f6ba-44e0-a1fa-c81110e01fa0" providerId="AD" clId="Web-{AC24C14B-D7A0-FD77-E366-4ABA4A3FCF7A}" dt="2020-12-16T16:49:10.686" v="502" actId="20577"/>
          <ac:spMkLst>
            <pc:docMk/>
            <pc:sldMk cId="11325612" sldId="272"/>
            <ac:spMk id="2" creationId="{83B1E889-18D9-4A87-974A-229E667F0FEE}"/>
          </ac:spMkLst>
        </pc:spChg>
        <pc:spChg chg="add mod">
          <ac:chgData name="Mieko Landers" userId="S::mlanders@ccslib.org::07da9021-f6ba-44e0-a1fa-c81110e01fa0" providerId="AD" clId="Web-{AC24C14B-D7A0-FD77-E366-4ABA4A3FCF7A}" dt="2020-12-16T16:50:41.184" v="542" actId="1076"/>
          <ac:spMkLst>
            <pc:docMk/>
            <pc:sldMk cId="11325612" sldId="272"/>
            <ac:spMk id="5" creationId="{B28D43EA-914D-4BB1-81A0-0033CDF19779}"/>
          </ac:spMkLst>
        </pc:spChg>
        <pc:picChg chg="add mod">
          <ac:chgData name="Mieko Landers" userId="S::mlanders@ccslib.org::07da9021-f6ba-44e0-a1fa-c81110e01fa0" providerId="AD" clId="Web-{AC24C14B-D7A0-FD77-E366-4ABA4A3FCF7A}" dt="2020-12-16T16:50:25.043" v="539" actId="1076"/>
          <ac:picMkLst>
            <pc:docMk/>
            <pc:sldMk cId="11325612" sldId="272"/>
            <ac:picMk id="3" creationId="{17AACB68-8051-493F-9DE5-CD24CAE9C5C1}"/>
          </ac:picMkLst>
        </pc:picChg>
      </pc:sldChg>
      <pc:sldChg chg="modSp">
        <pc:chgData name="Mieko Landers" userId="S::mlanders@ccslib.org::07da9021-f6ba-44e0-a1fa-c81110e01fa0" providerId="AD" clId="Web-{AC24C14B-D7A0-FD77-E366-4ABA4A3FCF7A}" dt="2020-12-16T16:56:34.785" v="694" actId="20577"/>
        <pc:sldMkLst>
          <pc:docMk/>
          <pc:sldMk cId="2983995955" sldId="273"/>
        </pc:sldMkLst>
        <pc:spChg chg="mod">
          <ac:chgData name="Mieko Landers" userId="S::mlanders@ccslib.org::07da9021-f6ba-44e0-a1fa-c81110e01fa0" providerId="AD" clId="Web-{AC24C14B-D7A0-FD77-E366-4ABA4A3FCF7A}" dt="2020-12-16T16:56:34.785" v="694" actId="20577"/>
          <ac:spMkLst>
            <pc:docMk/>
            <pc:sldMk cId="2983995955" sldId="273"/>
            <ac:spMk id="2" creationId="{83B1E889-18D9-4A87-974A-229E667F0FEE}"/>
          </ac:spMkLst>
        </pc:spChg>
      </pc:sldChg>
      <pc:sldChg chg="ord">
        <pc:chgData name="Mieko Landers" userId="S::mlanders@ccslib.org::07da9021-f6ba-44e0-a1fa-c81110e01fa0" providerId="AD" clId="Web-{AC24C14B-D7A0-FD77-E366-4ABA4A3FCF7A}" dt="2020-12-16T16:44:31.599" v="147"/>
        <pc:sldMkLst>
          <pc:docMk/>
          <pc:sldMk cId="2764541943" sldId="274"/>
        </pc:sldMkLst>
      </pc:sldChg>
      <pc:sldChg chg="ord">
        <pc:chgData name="Mieko Landers" userId="S::mlanders@ccslib.org::07da9021-f6ba-44e0-a1fa-c81110e01fa0" providerId="AD" clId="Web-{AC24C14B-D7A0-FD77-E366-4ABA4A3FCF7A}" dt="2020-12-16T16:44:47.723" v="159"/>
        <pc:sldMkLst>
          <pc:docMk/>
          <pc:sldMk cId="178244213" sldId="275"/>
        </pc:sldMkLst>
      </pc:sldChg>
      <pc:sldChg chg="del">
        <pc:chgData name="Mieko Landers" userId="S::mlanders@ccslib.org::07da9021-f6ba-44e0-a1fa-c81110e01fa0" providerId="AD" clId="Web-{AC24C14B-D7A0-FD77-E366-4ABA4A3FCF7A}" dt="2020-12-16T16:44:42.848" v="158"/>
        <pc:sldMkLst>
          <pc:docMk/>
          <pc:sldMk cId="2909481394" sldId="276"/>
        </pc:sldMkLst>
      </pc:sldChg>
      <pc:sldChg chg="del">
        <pc:chgData name="Mieko Landers" userId="S::mlanders@ccslib.org::07da9021-f6ba-44e0-a1fa-c81110e01fa0" providerId="AD" clId="Web-{AC24C14B-D7A0-FD77-E366-4ABA4A3FCF7A}" dt="2020-12-16T16:44:41.317" v="157"/>
        <pc:sldMkLst>
          <pc:docMk/>
          <pc:sldMk cId="3589697667" sldId="277"/>
        </pc:sldMkLst>
      </pc:sldChg>
      <pc:sldChg chg="del">
        <pc:chgData name="Mieko Landers" userId="S::mlanders@ccslib.org::07da9021-f6ba-44e0-a1fa-c81110e01fa0" providerId="AD" clId="Web-{AC24C14B-D7A0-FD77-E366-4ABA4A3FCF7A}" dt="2020-12-16T16:44:32.895" v="148"/>
        <pc:sldMkLst>
          <pc:docMk/>
          <pc:sldMk cId="2823446052" sldId="278"/>
        </pc:sldMkLst>
      </pc:sldChg>
      <pc:sldChg chg="del">
        <pc:chgData name="Mieko Landers" userId="S::mlanders@ccslib.org::07da9021-f6ba-44e0-a1fa-c81110e01fa0" providerId="AD" clId="Web-{AC24C14B-D7A0-FD77-E366-4ABA4A3FCF7A}" dt="2020-12-16T16:44:37.427" v="154"/>
        <pc:sldMkLst>
          <pc:docMk/>
          <pc:sldMk cId="734016010" sldId="279"/>
        </pc:sldMkLst>
      </pc:sldChg>
      <pc:sldChg chg="del">
        <pc:chgData name="Mieko Landers" userId="S::mlanders@ccslib.org::07da9021-f6ba-44e0-a1fa-c81110e01fa0" providerId="AD" clId="Web-{AC24C14B-D7A0-FD77-E366-4ABA4A3FCF7A}" dt="2020-12-16T16:44:38.208" v="155"/>
        <pc:sldMkLst>
          <pc:docMk/>
          <pc:sldMk cId="971364360" sldId="280"/>
        </pc:sldMkLst>
      </pc:sldChg>
      <pc:sldChg chg="del">
        <pc:chgData name="Mieko Landers" userId="S::mlanders@ccslib.org::07da9021-f6ba-44e0-a1fa-c81110e01fa0" providerId="AD" clId="Web-{AC24C14B-D7A0-FD77-E366-4ABA4A3FCF7A}" dt="2020-12-16T16:44:39.364" v="156"/>
        <pc:sldMkLst>
          <pc:docMk/>
          <pc:sldMk cId="2629533179" sldId="281"/>
        </pc:sldMkLst>
      </pc:sldChg>
      <pc:sldChg chg="ord">
        <pc:chgData name="Mieko Landers" userId="S::mlanders@ccslib.org::07da9021-f6ba-44e0-a1fa-c81110e01fa0" providerId="AD" clId="Web-{AC24C14B-D7A0-FD77-E366-4ABA4A3FCF7A}" dt="2020-12-16T16:47:35.969" v="470"/>
        <pc:sldMkLst>
          <pc:docMk/>
          <pc:sldMk cId="2970574095" sldId="282"/>
        </pc:sldMkLst>
      </pc:sldChg>
      <pc:sldChg chg="addSp modSp add replId">
        <pc:chgData name="Mieko Landers" userId="S::mlanders@ccslib.org::07da9021-f6ba-44e0-a1fa-c81110e01fa0" providerId="AD" clId="Web-{AC24C14B-D7A0-FD77-E366-4ABA4A3FCF7A}" dt="2020-12-16T16:50:49.418" v="544" actId="1076"/>
        <pc:sldMkLst>
          <pc:docMk/>
          <pc:sldMk cId="2435796898" sldId="284"/>
        </pc:sldMkLst>
        <pc:spChg chg="mod">
          <ac:chgData name="Mieko Landers" userId="S::mlanders@ccslib.org::07da9021-f6ba-44e0-a1fa-c81110e01fa0" providerId="AD" clId="Web-{AC24C14B-D7A0-FD77-E366-4ABA4A3FCF7A}" dt="2020-12-16T16:49:37.341" v="529" actId="20577"/>
          <ac:spMkLst>
            <pc:docMk/>
            <pc:sldMk cId="2435796898" sldId="284"/>
            <ac:spMk id="2" creationId="{83B1E889-18D9-4A87-974A-229E667F0FEE}"/>
          </ac:spMkLst>
        </pc:spChg>
        <pc:spChg chg="add mod">
          <ac:chgData name="Mieko Landers" userId="S::mlanders@ccslib.org::07da9021-f6ba-44e0-a1fa-c81110e01fa0" providerId="AD" clId="Web-{AC24C14B-D7A0-FD77-E366-4ABA4A3FCF7A}" dt="2020-12-16T16:50:49.418" v="544" actId="1076"/>
          <ac:spMkLst>
            <pc:docMk/>
            <pc:sldMk cId="2435796898" sldId="284"/>
            <ac:spMk id="5" creationId="{10F5DB81-65BA-480F-AD5A-7B5E59AD431A}"/>
          </ac:spMkLst>
        </pc:spChg>
        <pc:picChg chg="add mod">
          <ac:chgData name="Mieko Landers" userId="S::mlanders@ccslib.org::07da9021-f6ba-44e0-a1fa-c81110e01fa0" providerId="AD" clId="Web-{AC24C14B-D7A0-FD77-E366-4ABA4A3FCF7A}" dt="2020-12-16T16:49:43.919" v="535" actId="1076"/>
          <ac:picMkLst>
            <pc:docMk/>
            <pc:sldMk cId="2435796898" sldId="284"/>
            <ac:picMk id="3" creationId="{43CBAAA9-888C-4220-A36A-C83EC9A6D553}"/>
          </ac:picMkLst>
        </pc:picChg>
      </pc:sldChg>
      <pc:sldChg chg="addSp delSp modSp add replId">
        <pc:chgData name="Mieko Landers" userId="S::mlanders@ccslib.org::07da9021-f6ba-44e0-a1fa-c81110e01fa0" providerId="AD" clId="Web-{AC24C14B-D7A0-FD77-E366-4ABA4A3FCF7A}" dt="2020-12-16T16:54:16.429" v="638" actId="14100"/>
        <pc:sldMkLst>
          <pc:docMk/>
          <pc:sldMk cId="1632256680" sldId="285"/>
        </pc:sldMkLst>
        <pc:spChg chg="mod">
          <ac:chgData name="Mieko Landers" userId="S::mlanders@ccslib.org::07da9021-f6ba-44e0-a1fa-c81110e01fa0" providerId="AD" clId="Web-{AC24C14B-D7A0-FD77-E366-4ABA4A3FCF7A}" dt="2020-12-16T16:54:16.429" v="638" actId="14100"/>
          <ac:spMkLst>
            <pc:docMk/>
            <pc:sldMk cId="1632256680" sldId="285"/>
            <ac:spMk id="2" creationId="{83B1E889-18D9-4A87-974A-229E667F0FEE}"/>
          </ac:spMkLst>
        </pc:spChg>
        <pc:spChg chg="mod">
          <ac:chgData name="Mieko Landers" userId="S::mlanders@ccslib.org::07da9021-f6ba-44e0-a1fa-c81110e01fa0" providerId="AD" clId="Web-{AC24C14B-D7A0-FD77-E366-4ABA4A3FCF7A}" dt="2020-12-16T16:53:01.680" v="631" actId="1076"/>
          <ac:spMkLst>
            <pc:docMk/>
            <pc:sldMk cId="1632256680" sldId="285"/>
            <ac:spMk id="5" creationId="{10F5DB81-65BA-480F-AD5A-7B5E59AD431A}"/>
          </ac:spMkLst>
        </pc:spChg>
        <pc:picChg chg="del">
          <ac:chgData name="Mieko Landers" userId="S::mlanders@ccslib.org::07da9021-f6ba-44e0-a1fa-c81110e01fa0" providerId="AD" clId="Web-{AC24C14B-D7A0-FD77-E366-4ABA4A3FCF7A}" dt="2020-12-16T16:52:17.088" v="547"/>
          <ac:picMkLst>
            <pc:docMk/>
            <pc:sldMk cId="1632256680" sldId="285"/>
            <ac:picMk id="3" creationId="{43CBAAA9-888C-4220-A36A-C83EC9A6D553}"/>
          </ac:picMkLst>
        </pc:picChg>
        <pc:picChg chg="add mod ord">
          <ac:chgData name="Mieko Landers" userId="S::mlanders@ccslib.org::07da9021-f6ba-44e0-a1fa-c81110e01fa0" providerId="AD" clId="Web-{AC24C14B-D7A0-FD77-E366-4ABA4A3FCF7A}" dt="2020-12-16T16:54:11.210" v="637"/>
          <ac:picMkLst>
            <pc:docMk/>
            <pc:sldMk cId="1632256680" sldId="285"/>
            <ac:picMk id="4" creationId="{4762AF02-9FE8-41B9-9DAB-941F16205881}"/>
          </ac:picMkLst>
        </pc:picChg>
      </pc:sldChg>
      <pc:sldChg chg="modSp add replId">
        <pc:chgData name="Mieko Landers" userId="S::mlanders@ccslib.org::07da9021-f6ba-44e0-a1fa-c81110e01fa0" providerId="AD" clId="Web-{AC24C14B-D7A0-FD77-E366-4ABA4A3FCF7A}" dt="2020-12-16T17:00:11.326" v="1298" actId="20577"/>
        <pc:sldMkLst>
          <pc:docMk/>
          <pc:sldMk cId="2990401988" sldId="286"/>
        </pc:sldMkLst>
        <pc:spChg chg="mod">
          <ac:chgData name="Mieko Landers" userId="S::mlanders@ccslib.org::07da9021-f6ba-44e0-a1fa-c81110e01fa0" providerId="AD" clId="Web-{AC24C14B-D7A0-FD77-E366-4ABA4A3FCF7A}" dt="2020-12-16T17:00:11.326" v="1298" actId="20577"/>
          <ac:spMkLst>
            <pc:docMk/>
            <pc:sldMk cId="2990401988" sldId="286"/>
            <ac:spMk id="2" creationId="{83B1E889-18D9-4A87-974A-229E667F0FEE}"/>
          </ac:spMkLst>
        </pc:spChg>
      </pc:sldChg>
      <pc:sldChg chg="delSp modSp add replId">
        <pc:chgData name="Mieko Landers" userId="S::mlanders@ccslib.org::07da9021-f6ba-44e0-a1fa-c81110e01fa0" providerId="AD" clId="Web-{AC24C14B-D7A0-FD77-E366-4ABA4A3FCF7A}" dt="2020-12-16T16:58:54.360" v="1152" actId="20577"/>
        <pc:sldMkLst>
          <pc:docMk/>
          <pc:sldMk cId="1493505302" sldId="287"/>
        </pc:sldMkLst>
        <pc:spChg chg="mod">
          <ac:chgData name="Mieko Landers" userId="S::mlanders@ccslib.org::07da9021-f6ba-44e0-a1fa-c81110e01fa0" providerId="AD" clId="Web-{AC24C14B-D7A0-FD77-E366-4ABA4A3FCF7A}" dt="2020-12-16T16:58:54.360" v="1152" actId="20577"/>
          <ac:spMkLst>
            <pc:docMk/>
            <pc:sldMk cId="1493505302" sldId="287"/>
            <ac:spMk id="2" creationId="{83B1E889-18D9-4A87-974A-229E667F0FEE}"/>
          </ac:spMkLst>
        </pc:spChg>
        <pc:spChg chg="del">
          <ac:chgData name="Mieko Landers" userId="S::mlanders@ccslib.org::07da9021-f6ba-44e0-a1fa-c81110e01fa0" providerId="AD" clId="Web-{AC24C14B-D7A0-FD77-E366-4ABA4A3FCF7A}" dt="2020-12-16T16:57:19.909" v="773"/>
          <ac:spMkLst>
            <pc:docMk/>
            <pc:sldMk cId="1493505302" sldId="287"/>
            <ac:spMk id="5" creationId="{10F5DB81-65BA-480F-AD5A-7B5E59AD431A}"/>
          </ac:spMkLst>
        </pc:spChg>
        <pc:picChg chg="del">
          <ac:chgData name="Mieko Landers" userId="S::mlanders@ccslib.org::07da9021-f6ba-44e0-a1fa-c81110e01fa0" providerId="AD" clId="Web-{AC24C14B-D7A0-FD77-E366-4ABA4A3FCF7A}" dt="2020-12-16T16:57:17.190" v="770"/>
          <ac:picMkLst>
            <pc:docMk/>
            <pc:sldMk cId="1493505302" sldId="287"/>
            <ac:picMk id="4" creationId="{4762AF02-9FE8-41B9-9DAB-941F16205881}"/>
          </ac:picMkLst>
        </pc:picChg>
      </pc:sldChg>
    </pc:docChg>
  </pc:docChgLst>
  <pc:docChgLst>
    <pc:chgData name="Mieko Landers" userId="S::mlanders@ccslib.org::07da9021-f6ba-44e0-a1fa-c81110e01fa0" providerId="AD" clId="Web-{5E2DF720-4E9C-D16B-50C9-55887CDE81E5}"/>
    <pc:docChg chg="addSld modSld">
      <pc:chgData name="Mieko Landers" userId="S::mlanders@ccslib.org::07da9021-f6ba-44e0-a1fa-c81110e01fa0" providerId="AD" clId="Web-{5E2DF720-4E9C-D16B-50C9-55887CDE81E5}" dt="2020-12-22T15:44:40.610" v="129" actId="20577"/>
      <pc:docMkLst>
        <pc:docMk/>
      </pc:docMkLst>
      <pc:sldChg chg="addSp modSp add replId">
        <pc:chgData name="Mieko Landers" userId="S::mlanders@ccslib.org::07da9021-f6ba-44e0-a1fa-c81110e01fa0" providerId="AD" clId="Web-{5E2DF720-4E9C-D16B-50C9-55887CDE81E5}" dt="2020-12-22T15:35:37.534" v="30" actId="1076"/>
        <pc:sldMkLst>
          <pc:docMk/>
          <pc:sldMk cId="3493045869" sldId="289"/>
        </pc:sldMkLst>
        <pc:spChg chg="mod">
          <ac:chgData name="Mieko Landers" userId="S::mlanders@ccslib.org::07da9021-f6ba-44e0-a1fa-c81110e01fa0" providerId="AD" clId="Web-{5E2DF720-4E9C-D16B-50C9-55887CDE81E5}" dt="2020-12-22T15:34:43.128" v="13" actId="20577"/>
          <ac:spMkLst>
            <pc:docMk/>
            <pc:sldMk cId="3493045869" sldId="289"/>
            <ac:spMk id="2" creationId="{83B1E889-18D9-4A87-974A-229E667F0FEE}"/>
          </ac:spMkLst>
        </pc:spChg>
        <pc:spChg chg="add mod">
          <ac:chgData name="Mieko Landers" userId="S::mlanders@ccslib.org::07da9021-f6ba-44e0-a1fa-c81110e01fa0" providerId="AD" clId="Web-{5E2DF720-4E9C-D16B-50C9-55887CDE81E5}" dt="2020-12-22T15:35:24.050" v="26" actId="1076"/>
          <ac:spMkLst>
            <pc:docMk/>
            <pc:sldMk cId="3493045869" sldId="289"/>
            <ac:spMk id="5" creationId="{678D8861-DB2A-481E-B516-965B59C44A37}"/>
          </ac:spMkLst>
        </pc:spChg>
        <pc:spChg chg="add mod">
          <ac:chgData name="Mieko Landers" userId="S::mlanders@ccslib.org::07da9021-f6ba-44e0-a1fa-c81110e01fa0" providerId="AD" clId="Web-{5E2DF720-4E9C-D16B-50C9-55887CDE81E5}" dt="2020-12-22T15:35:37.534" v="30" actId="1076"/>
          <ac:spMkLst>
            <pc:docMk/>
            <pc:sldMk cId="3493045869" sldId="289"/>
            <ac:spMk id="7" creationId="{F771DBBF-554E-4C5F-89F9-AD9FAE771631}"/>
          </ac:spMkLst>
        </pc:spChg>
        <pc:picChg chg="add mod">
          <ac:chgData name="Mieko Landers" userId="S::mlanders@ccslib.org::07da9021-f6ba-44e0-a1fa-c81110e01fa0" providerId="AD" clId="Web-{5E2DF720-4E9C-D16B-50C9-55887CDE81E5}" dt="2020-12-22T15:35:09.003" v="23" actId="1076"/>
          <ac:picMkLst>
            <pc:docMk/>
            <pc:sldMk cId="3493045869" sldId="289"/>
            <ac:picMk id="3" creationId="{2D5D6005-044A-4B43-A31F-8AE30F811C24}"/>
          </ac:picMkLst>
        </pc:picChg>
      </pc:sldChg>
      <pc:sldChg chg="addSp delSp modSp add replId">
        <pc:chgData name="Mieko Landers" userId="S::mlanders@ccslib.org::07da9021-f6ba-44e0-a1fa-c81110e01fa0" providerId="AD" clId="Web-{5E2DF720-4E9C-D16B-50C9-55887CDE81E5}" dt="2020-12-22T15:37:34.815" v="44" actId="1076"/>
        <pc:sldMkLst>
          <pc:docMk/>
          <pc:sldMk cId="1524045341" sldId="290"/>
        </pc:sldMkLst>
        <pc:spChg chg="mod">
          <ac:chgData name="Mieko Landers" userId="S::mlanders@ccslib.org::07da9021-f6ba-44e0-a1fa-c81110e01fa0" providerId="AD" clId="Web-{5E2DF720-4E9C-D16B-50C9-55887CDE81E5}" dt="2020-12-22T15:37:26.315" v="41" actId="1076"/>
          <ac:spMkLst>
            <pc:docMk/>
            <pc:sldMk cId="1524045341" sldId="290"/>
            <ac:spMk id="5" creationId="{678D8861-DB2A-481E-B516-965B59C44A37}"/>
          </ac:spMkLst>
        </pc:spChg>
        <pc:spChg chg="mod">
          <ac:chgData name="Mieko Landers" userId="S::mlanders@ccslib.org::07da9021-f6ba-44e0-a1fa-c81110e01fa0" providerId="AD" clId="Web-{5E2DF720-4E9C-D16B-50C9-55887CDE81E5}" dt="2020-12-22T15:37:34.815" v="44" actId="1076"/>
          <ac:spMkLst>
            <pc:docMk/>
            <pc:sldMk cId="1524045341" sldId="290"/>
            <ac:spMk id="7" creationId="{F771DBBF-554E-4C5F-89F9-AD9FAE771631}"/>
          </ac:spMkLst>
        </pc:spChg>
        <pc:picChg chg="del">
          <ac:chgData name="Mieko Landers" userId="S::mlanders@ccslib.org::07da9021-f6ba-44e0-a1fa-c81110e01fa0" providerId="AD" clId="Web-{5E2DF720-4E9C-D16B-50C9-55887CDE81E5}" dt="2020-12-22T15:36:59.002" v="32"/>
          <ac:picMkLst>
            <pc:docMk/>
            <pc:sldMk cId="1524045341" sldId="290"/>
            <ac:picMk id="3" creationId="{2D5D6005-044A-4B43-A31F-8AE30F811C24}"/>
          </ac:picMkLst>
        </pc:picChg>
        <pc:picChg chg="add mod">
          <ac:chgData name="Mieko Landers" userId="S::mlanders@ccslib.org::07da9021-f6ba-44e0-a1fa-c81110e01fa0" providerId="AD" clId="Web-{5E2DF720-4E9C-D16B-50C9-55887CDE81E5}" dt="2020-12-22T15:37:16.690" v="38" actId="1076"/>
          <ac:picMkLst>
            <pc:docMk/>
            <pc:sldMk cId="1524045341" sldId="290"/>
            <ac:picMk id="4" creationId="{6F436C50-B6C0-4FF2-B960-658350A97052}"/>
          </ac:picMkLst>
        </pc:picChg>
      </pc:sldChg>
      <pc:sldChg chg="delSp modSp add replId">
        <pc:chgData name="Mieko Landers" userId="S::mlanders@ccslib.org::07da9021-f6ba-44e0-a1fa-c81110e01fa0" providerId="AD" clId="Web-{5E2DF720-4E9C-D16B-50C9-55887CDE81E5}" dt="2020-12-22T15:44:40.595" v="128" actId="20577"/>
        <pc:sldMkLst>
          <pc:docMk/>
          <pc:sldMk cId="2750657928" sldId="291"/>
        </pc:sldMkLst>
        <pc:spChg chg="mod">
          <ac:chgData name="Mieko Landers" userId="S::mlanders@ccslib.org::07da9021-f6ba-44e0-a1fa-c81110e01fa0" providerId="AD" clId="Web-{5E2DF720-4E9C-D16B-50C9-55887CDE81E5}" dt="2020-12-22T15:44:40.595" v="128" actId="20577"/>
          <ac:spMkLst>
            <pc:docMk/>
            <pc:sldMk cId="2750657928" sldId="291"/>
            <ac:spMk id="2" creationId="{83B1E889-18D9-4A87-974A-229E667F0FEE}"/>
          </ac:spMkLst>
        </pc:spChg>
        <pc:spChg chg="del">
          <ac:chgData name="Mieko Landers" userId="S::mlanders@ccslib.org::07da9021-f6ba-44e0-a1fa-c81110e01fa0" providerId="AD" clId="Web-{5E2DF720-4E9C-D16B-50C9-55887CDE81E5}" dt="2020-12-22T15:39:31.627" v="47"/>
          <ac:spMkLst>
            <pc:docMk/>
            <pc:sldMk cId="2750657928" sldId="291"/>
            <ac:spMk id="5" creationId="{678D8861-DB2A-481E-B516-965B59C44A37}"/>
          </ac:spMkLst>
        </pc:spChg>
        <pc:spChg chg="del">
          <ac:chgData name="Mieko Landers" userId="S::mlanders@ccslib.org::07da9021-f6ba-44e0-a1fa-c81110e01fa0" providerId="AD" clId="Web-{5E2DF720-4E9C-D16B-50C9-55887CDE81E5}" dt="2020-12-22T15:39:33.424" v="48"/>
          <ac:spMkLst>
            <pc:docMk/>
            <pc:sldMk cId="2750657928" sldId="291"/>
            <ac:spMk id="7" creationId="{F771DBBF-554E-4C5F-89F9-AD9FAE771631}"/>
          </ac:spMkLst>
        </pc:spChg>
        <pc:picChg chg="del">
          <ac:chgData name="Mieko Landers" userId="S::mlanders@ccslib.org::07da9021-f6ba-44e0-a1fa-c81110e01fa0" providerId="AD" clId="Web-{5E2DF720-4E9C-D16B-50C9-55887CDE81E5}" dt="2020-12-22T15:39:30.658" v="46"/>
          <ac:picMkLst>
            <pc:docMk/>
            <pc:sldMk cId="2750657928" sldId="291"/>
            <ac:picMk id="4" creationId="{6F436C50-B6C0-4FF2-B960-658350A97052}"/>
          </ac:picMkLst>
        </pc:picChg>
      </pc:sldChg>
    </pc:docChg>
  </pc:docChgLst>
  <pc:docChgLst>
    <pc:chgData name="Mieko Landers" userId="S::mlanders@ccslib.org::07da9021-f6ba-44e0-a1fa-c81110e01fa0" providerId="AD" clId="Web-{E39DBE86-A8D5-73CB-62CA-9CC6509681CE}"/>
    <pc:docChg chg="addSld modSld">
      <pc:chgData name="Mieko Landers" userId="S::mlanders@ccslib.org::07da9021-f6ba-44e0-a1fa-c81110e01fa0" providerId="AD" clId="Web-{E39DBE86-A8D5-73CB-62CA-9CC6509681CE}" dt="2020-12-17T20:32:38.394" v="449" actId="20577"/>
      <pc:docMkLst>
        <pc:docMk/>
      </pc:docMkLst>
      <pc:sldChg chg="modSp add replId">
        <pc:chgData name="Mieko Landers" userId="S::mlanders@ccslib.org::07da9021-f6ba-44e0-a1fa-c81110e01fa0" providerId="AD" clId="Web-{E39DBE86-A8D5-73CB-62CA-9CC6509681CE}" dt="2020-12-17T20:32:37.909" v="447" actId="20577"/>
        <pc:sldMkLst>
          <pc:docMk/>
          <pc:sldMk cId="1964111481" sldId="288"/>
        </pc:sldMkLst>
        <pc:spChg chg="mod">
          <ac:chgData name="Mieko Landers" userId="S::mlanders@ccslib.org::07da9021-f6ba-44e0-a1fa-c81110e01fa0" providerId="AD" clId="Web-{E39DBE86-A8D5-73CB-62CA-9CC6509681CE}" dt="2020-12-17T20:32:37.909" v="447" actId="20577"/>
          <ac:spMkLst>
            <pc:docMk/>
            <pc:sldMk cId="1964111481" sldId="288"/>
            <ac:spMk id="2" creationId="{83B1E889-18D9-4A87-974A-229E667F0FE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051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10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54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69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78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8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39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51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5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39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45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2160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elp@ccslib.or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cs typeface="Calibri Light"/>
              </a:rPr>
              <a:t>Missing Part Check In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380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0943227" cy="89696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>
                <a:ea typeface="+mn-lt"/>
                <a:cs typeface="+mn-lt"/>
              </a:rPr>
              <a:t>Item will move from patron's list of check outs to their Claims/Lost tab.</a:t>
            </a:r>
            <a:endParaRPr lang="en-US">
              <a:cs typeface="Calibri" panose="020F0502020204030204"/>
            </a:endParaRPr>
          </a:p>
          <a:p>
            <a:endParaRPr lang="en-US" sz="3200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Claim missing part item does count towards patron's current claims count.</a:t>
            </a:r>
          </a:p>
          <a:p>
            <a:endParaRPr lang="en-US" sz="3200" dirty="0"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Claimed item does not appear in patron's online </a:t>
            </a:r>
            <a:r>
              <a:rPr lang="en-US" sz="3200" dirty="0" err="1">
                <a:cs typeface="Calibri"/>
              </a:rPr>
              <a:t>PowerPAC</a:t>
            </a:r>
            <a:r>
              <a:rPr lang="en-US" sz="3200" dirty="0">
                <a:cs typeface="Calibri"/>
              </a:rPr>
              <a:t> account – only staff can view claims.</a:t>
            </a:r>
          </a:p>
          <a:p>
            <a:endParaRPr lang="en-US" dirty="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ea typeface="+mn-lt"/>
              <a:cs typeface="+mn-lt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3505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0988719" cy="75353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 b="1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If item was checked out at a different library:</a:t>
            </a:r>
          </a:p>
          <a:p>
            <a:endParaRPr lang="en-US" sz="3200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1. Contact patron manually. </a:t>
            </a:r>
          </a:p>
          <a:p>
            <a:r>
              <a:rPr lang="en-US" sz="3200" dirty="0">
                <a:ea typeface="+mn-lt"/>
                <a:cs typeface="+mn-lt"/>
              </a:rPr>
              <a:t>2. Optionally, add block or note to patron’s account as per local procedure.</a:t>
            </a:r>
          </a:p>
          <a:p>
            <a:endParaRPr lang="en-US" sz="240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ea typeface="+mn-lt"/>
              <a:cs typeface="+mn-lt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3995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0988719" cy="90127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 b="1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RESOLVING CLAIMS MISSING PARTS</a:t>
            </a:r>
          </a:p>
          <a:p>
            <a:endParaRPr lang="en-US" sz="3200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Claim Missing Parts item will remain on patron's claims list until</a:t>
            </a:r>
            <a:endParaRPr lang="en-US" dirty="0"/>
          </a:p>
          <a:p>
            <a:endParaRPr lang="en-US" sz="3200" dirty="0">
              <a:ea typeface="+mn-lt"/>
              <a:cs typeface="+mn-lt"/>
            </a:endParaRPr>
          </a:p>
          <a:p>
            <a:pPr>
              <a:buFont typeface="Symbol"/>
              <a:buChar char="•"/>
            </a:pPr>
            <a:r>
              <a:rPr lang="en-US" sz="3200" dirty="0">
                <a:ea typeface="+mn-lt"/>
                <a:cs typeface="+mn-lt"/>
              </a:rPr>
              <a:t> The item is checked in again and resolved, or</a:t>
            </a:r>
          </a:p>
          <a:p>
            <a:endParaRPr lang="en-US" sz="3200" dirty="0">
              <a:ea typeface="+mn-lt"/>
              <a:cs typeface="+mn-lt"/>
            </a:endParaRPr>
          </a:p>
          <a:p>
            <a:pPr>
              <a:buFont typeface="Symbol"/>
              <a:buChar char="•"/>
            </a:pPr>
            <a:r>
              <a:rPr lang="en-US" sz="3200" dirty="0">
                <a:ea typeface="+mn-lt"/>
                <a:cs typeface="+mn-lt"/>
              </a:rPr>
              <a:t> The patron is charged for the missing part. </a:t>
            </a: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90401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0988719" cy="70429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 b="1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RESOLVING CLAIMS MISSING PARTS: Charging the Patron</a:t>
            </a: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pic>
        <p:nvPicPr>
          <p:cNvPr id="3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D5D6005-044A-4B43-A31F-8AE30F811C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311" y="2593928"/>
            <a:ext cx="10874991" cy="2739217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678D8861-DB2A-481E-B516-965B59C44A37}"/>
              </a:ext>
            </a:extLst>
          </p:cNvPr>
          <p:cNvSpPr/>
          <p:nvPr/>
        </p:nvSpPr>
        <p:spPr>
          <a:xfrm rot="5400000">
            <a:off x="4134685" y="2806394"/>
            <a:ext cx="978089" cy="557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F771DBBF-554E-4C5F-89F9-AD9FAE771631}"/>
              </a:ext>
            </a:extLst>
          </p:cNvPr>
          <p:cNvSpPr/>
          <p:nvPr/>
        </p:nvSpPr>
        <p:spPr>
          <a:xfrm rot="5400000">
            <a:off x="6420686" y="3204454"/>
            <a:ext cx="978089" cy="557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45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0988719" cy="70429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 b="1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RESOLVING CLAIMS MISSING PARTS: Charging the Patron</a:t>
            </a: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678D8861-DB2A-481E-B516-965B59C44A37}"/>
              </a:ext>
            </a:extLst>
          </p:cNvPr>
          <p:cNvSpPr/>
          <p:nvPr/>
        </p:nvSpPr>
        <p:spPr>
          <a:xfrm>
            <a:off x="1791820" y="2578932"/>
            <a:ext cx="978089" cy="557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F771DBBF-554E-4C5F-89F9-AD9FAE771631}"/>
              </a:ext>
            </a:extLst>
          </p:cNvPr>
          <p:cNvSpPr/>
          <p:nvPr/>
        </p:nvSpPr>
        <p:spPr>
          <a:xfrm>
            <a:off x="1791820" y="4557857"/>
            <a:ext cx="978089" cy="557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5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6F436C50-B6C0-4FF2-B960-658350A97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221" y="2177915"/>
            <a:ext cx="6735170" cy="3810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045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0988719" cy="90127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 b="1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RESOLVING CLAIMS MISSING PARTS: </a:t>
            </a: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ea typeface="+mn-lt"/>
              <a:cs typeface="+mn-lt"/>
            </a:endParaRP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/>
              </a:rPr>
              <a:t>Don't forget to remove the item note(s) and patron blocks/notes!</a:t>
            </a: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3200" dirty="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0657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64191" y="141027"/>
            <a:ext cx="10988719" cy="119673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 b="1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REPORTS</a:t>
            </a:r>
          </a:p>
          <a:p>
            <a:endParaRPr lang="en-US" sz="3200" dirty="0">
              <a:ea typeface="+mn-lt"/>
              <a:cs typeface="+mn-lt"/>
            </a:endParaRPr>
          </a:p>
          <a:p>
            <a:r>
              <a:rPr lang="en-US" sz="3200" b="1" dirty="0">
                <a:ea typeface="+mn-lt"/>
                <a:cs typeface="+mn-lt"/>
              </a:rPr>
              <a:t>Web Reports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ea typeface="+mn-lt"/>
                <a:cs typeface="+mn-lt"/>
              </a:rPr>
              <a:t>Bib &amp; Item Management &gt; "Items with a status of claims"</a:t>
            </a:r>
          </a:p>
          <a:p>
            <a:endParaRPr lang="en-US" sz="3200" dirty="0">
              <a:ea typeface="+mn-lt"/>
              <a:cs typeface="+mn-lt"/>
            </a:endParaRPr>
          </a:p>
          <a:p>
            <a:r>
              <a:rPr lang="en-US" sz="3200" b="1" dirty="0">
                <a:ea typeface="+mn-lt"/>
                <a:cs typeface="+mn-lt"/>
              </a:rPr>
              <a:t>Staff Client Reports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>
                <a:cs typeface="Calibri" panose="020F0502020204030204"/>
              </a:rPr>
              <a:t>Cataloging &gt; Item &gt; "Claimed Items" </a:t>
            </a:r>
            <a:endParaRPr lang="en-US" dirty="0">
              <a:cs typeface="Calibri" panose="020F0502020204030204"/>
            </a:endParaRPr>
          </a:p>
          <a:p>
            <a:pPr marL="457200" indent="-457200">
              <a:buFont typeface="Arial"/>
              <a:buChar char="•"/>
            </a:pPr>
            <a:endParaRPr lang="en-US" sz="3200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Both reports list items belonging to your library with a status of "claimed."</a:t>
            </a:r>
          </a:p>
          <a:p>
            <a:pPr lvl="2"/>
            <a:endParaRPr lang="en-US" sz="3200" dirty="0">
              <a:ea typeface="+mn-lt"/>
              <a:cs typeface="+mn-lt"/>
            </a:endParaRPr>
          </a:p>
          <a:p>
            <a:pPr lvl="2"/>
            <a:endParaRPr lang="en-US" sz="3200" dirty="0">
              <a:ea typeface="+mn-lt"/>
              <a:cs typeface="+mn-lt"/>
            </a:endParaRPr>
          </a:p>
          <a:p>
            <a:pPr lvl="1"/>
            <a:endParaRPr lang="en-US" sz="3200" dirty="0">
              <a:cs typeface="Calibri"/>
            </a:endParaRPr>
          </a:p>
          <a:p>
            <a:endParaRPr lang="en-US" sz="3200" dirty="0">
              <a:cs typeface="Calibri"/>
            </a:endParaRPr>
          </a:p>
          <a:p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cs typeface="Calibri"/>
            </a:endParaRPr>
          </a:p>
          <a:p>
            <a:pPr lvl="1"/>
            <a:endParaRPr lang="en-US" sz="2400">
              <a:cs typeface="Calibri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4111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-1769659" y="-575481"/>
            <a:ext cx="10988719" cy="47038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 b="1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ea typeface="+mn-lt"/>
              <a:cs typeface="+mn-lt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9E8E0B-2FDB-4B76-B341-6A23D457DA6C}"/>
              </a:ext>
            </a:extLst>
          </p:cNvPr>
          <p:cNvSpPr txBox="1"/>
          <p:nvPr/>
        </p:nvSpPr>
        <p:spPr>
          <a:xfrm>
            <a:off x="391236" y="6430369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SAMPLE TEXT NOTICE</a:t>
            </a:r>
            <a:endParaRPr lang="en-US" i="1">
              <a:solidFill>
                <a:schemeClr val="bg1"/>
              </a:solidFill>
              <a:cs typeface="Calibri"/>
            </a:endParaRPr>
          </a:p>
        </p:txBody>
      </p:sp>
      <p:pic>
        <p:nvPicPr>
          <p:cNvPr id="5" name="Picture 5" descr="Graphical user interface, text, application, chat or text message&#10;&#10;Description automatically generated">
            <a:extLst>
              <a:ext uri="{FF2B5EF4-FFF2-40B4-BE49-F238E27FC236}">
                <a16:creationId xmlns:a16="http://schemas.microsoft.com/office/drawing/2014/main" id="{E82EE2F8-E455-4A28-9A35-44E45D4D74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2275" y="1497499"/>
            <a:ext cx="6121020" cy="377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44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0988719" cy="47038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 b="1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ea typeface="+mn-lt"/>
              <a:cs typeface="+mn-lt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pic>
        <p:nvPicPr>
          <p:cNvPr id="3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E18B8D6E-0FA9-450C-863C-E8E06D46DF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624" y="783689"/>
            <a:ext cx="6803231" cy="528404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09E8E0B-2FDB-4B76-B341-6A23D457DA6C}"/>
              </a:ext>
            </a:extLst>
          </p:cNvPr>
          <p:cNvSpPr txBox="1"/>
          <p:nvPr/>
        </p:nvSpPr>
        <p:spPr>
          <a:xfrm>
            <a:off x="391236" y="6430369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chemeClr val="bg1"/>
                </a:solidFill>
              </a:rPr>
              <a:t>SAMPLE EMAIL NOTICE</a:t>
            </a:r>
            <a:endParaRPr lang="en-US" i="1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454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1238929" cy="48126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dirty="0">
                <a:cs typeface="Calibri"/>
              </a:rPr>
              <a:t>Missing Part Check In: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 dirty="0">
              <a:cs typeface="Calibri"/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cs typeface="Calibri"/>
              </a:rPr>
              <a:t>OPTIONAL check in function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cs typeface="Calibri"/>
              </a:rPr>
              <a:t>Used with items that are missing a part, like audiobook missing a disc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03B962C-A84D-4C99-8A0A-806758B0D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0968" y="3719893"/>
            <a:ext cx="4858602" cy="2227378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1FB08BEC-6E60-4D2F-9AC6-44C3BFEACFAC}"/>
              </a:ext>
            </a:extLst>
          </p:cNvPr>
          <p:cNvSpPr/>
          <p:nvPr/>
        </p:nvSpPr>
        <p:spPr>
          <a:xfrm>
            <a:off x="10448430" y="3349228"/>
            <a:ext cx="489044" cy="9780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65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9396481" cy="55122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>
                <a:cs typeface="Calibri"/>
              </a:rPr>
              <a:t>Missing Part Check In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>
                <a:cs typeface="Calibri"/>
              </a:rPr>
              <a:t>Item's status changed to "Claim Missing Parts"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>
                <a:cs typeface="Calibri"/>
              </a:rPr>
              <a:t>A block is added to the item record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>
                <a:cs typeface="Calibri"/>
              </a:rPr>
              <a:t>A claim is added to the patron's record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>
                <a:cs typeface="Calibri"/>
              </a:rPr>
              <a:t>Missing part notice is generated for the patron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03B962C-A84D-4C99-8A0A-806758B0D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3385" y="4322669"/>
            <a:ext cx="3596185" cy="1624602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1FB08BEC-6E60-4D2F-9AC6-44C3BFEACFAC}"/>
              </a:ext>
            </a:extLst>
          </p:cNvPr>
          <p:cNvSpPr/>
          <p:nvPr/>
        </p:nvSpPr>
        <p:spPr>
          <a:xfrm>
            <a:off x="10619027" y="3758661"/>
            <a:ext cx="489044" cy="9780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51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9396481" cy="69701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dirty="0">
                <a:cs typeface="Calibri"/>
              </a:rPr>
              <a:t>Missing Part Check In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cs typeface="Calibri"/>
              </a:rPr>
              <a:t>Default – notice is turned off for all libraries</a:t>
            </a:r>
          </a:p>
          <a:p>
            <a:pPr marL="1371600" lvl="2" indent="-4572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r>
              <a:rPr lang="en-US" sz="3200" dirty="0">
                <a:cs typeface="Calibri"/>
              </a:rPr>
              <a:t>Email </a:t>
            </a:r>
            <a:r>
              <a:rPr lang="en-US" sz="3200" dirty="0">
                <a:cs typeface="Calibri"/>
                <a:hlinkClick r:id="rId2"/>
              </a:rPr>
              <a:t>help@ccslib.org</a:t>
            </a:r>
            <a:r>
              <a:rPr lang="en-US" sz="3200" dirty="0">
                <a:cs typeface="Calibri"/>
              </a:rPr>
              <a:t> to turn on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200" dirty="0">
                <a:cs typeface="Calibri"/>
              </a:rPr>
              <a:t>Because of how notice is issued, only use Missing Part check in for items that were checked out from your library</a:t>
            </a:r>
          </a:p>
          <a:p>
            <a:pPr lvl="1">
              <a:lnSpc>
                <a:spcPct val="90000"/>
              </a:lnSpc>
              <a:spcBef>
                <a:spcPts val="1000"/>
              </a:spcBef>
            </a:pPr>
            <a:endParaRPr lang="en-US" sz="3200" dirty="0">
              <a:cs typeface="Calibri"/>
            </a:endParaRPr>
          </a:p>
          <a:p>
            <a:pPr indent="-45720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03B962C-A84D-4C99-8A0A-806758B0D1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63385" y="4322669"/>
            <a:ext cx="3596185" cy="1624602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1FB08BEC-6E60-4D2F-9AC6-44C3BFEACFAC}"/>
              </a:ext>
            </a:extLst>
          </p:cNvPr>
          <p:cNvSpPr/>
          <p:nvPr/>
        </p:nvSpPr>
        <p:spPr>
          <a:xfrm>
            <a:off x="10619027" y="3758661"/>
            <a:ext cx="489044" cy="9780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17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C3EAB86-22CE-45EE-B86A-0B9AD21AEB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249282"/>
            <a:ext cx="10795379" cy="328066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EC157415-F0C5-4CE2-8C04-C4D42A04F9C9}"/>
              </a:ext>
            </a:extLst>
          </p:cNvPr>
          <p:cNvSpPr/>
          <p:nvPr/>
        </p:nvSpPr>
        <p:spPr>
          <a:xfrm>
            <a:off x="3452297" y="3431917"/>
            <a:ext cx="978089" cy="557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E63215-58E1-482D-98FB-383E77120CE4}"/>
              </a:ext>
            </a:extLst>
          </p:cNvPr>
          <p:cNvSpPr txBox="1"/>
          <p:nvPr/>
        </p:nvSpPr>
        <p:spPr>
          <a:xfrm>
            <a:off x="625096" y="818438"/>
            <a:ext cx="812269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/>
              <a:t>Item is Checked Out : use Loaning Branch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35D8C8-BE5E-492B-BEE3-14BA1E59416C}"/>
              </a:ext>
            </a:extLst>
          </p:cNvPr>
          <p:cNvSpPr/>
          <p:nvPr/>
        </p:nvSpPr>
        <p:spPr>
          <a:xfrm>
            <a:off x="5115635" y="4711889"/>
            <a:ext cx="909850" cy="2160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5E3758A-6ED6-4C3C-8B09-D252B5D95CEE}"/>
              </a:ext>
            </a:extLst>
          </p:cNvPr>
          <p:cNvSpPr/>
          <p:nvPr/>
        </p:nvSpPr>
        <p:spPr>
          <a:xfrm>
            <a:off x="5411337" y="3324367"/>
            <a:ext cx="909850" cy="2160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74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raphical user interface, text, email&#10;&#10;Description automatically generated">
            <a:extLst>
              <a:ext uri="{FF2B5EF4-FFF2-40B4-BE49-F238E27FC236}">
                <a16:creationId xmlns:a16="http://schemas.microsoft.com/office/drawing/2014/main" id="{258C3B38-B3CE-453C-9403-B0BAA6E418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938" y="1857680"/>
            <a:ext cx="10818124" cy="3881890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EC157415-F0C5-4CE2-8C04-C4D42A04F9C9}"/>
              </a:ext>
            </a:extLst>
          </p:cNvPr>
          <p:cNvSpPr/>
          <p:nvPr/>
        </p:nvSpPr>
        <p:spPr>
          <a:xfrm>
            <a:off x="3941342" y="4717081"/>
            <a:ext cx="978089" cy="557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E63215-58E1-482D-98FB-383E77120CE4}"/>
              </a:ext>
            </a:extLst>
          </p:cNvPr>
          <p:cNvSpPr txBox="1"/>
          <p:nvPr/>
        </p:nvSpPr>
        <p:spPr>
          <a:xfrm>
            <a:off x="625096" y="818438"/>
            <a:ext cx="812269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/>
              <a:t>Item is Available : use Last Use Loaning Branch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E975C0-A853-45E9-9194-254D3A1DC8CC}"/>
              </a:ext>
            </a:extLst>
          </p:cNvPr>
          <p:cNvSpPr/>
          <p:nvPr/>
        </p:nvSpPr>
        <p:spPr>
          <a:xfrm>
            <a:off x="5525068" y="4711889"/>
            <a:ext cx="909850" cy="21608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49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0988719" cy="67844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400" u="sng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If the item was checked out at your location:</a:t>
            </a:r>
          </a:p>
          <a:p>
            <a:endParaRPr lang="en-US" sz="2400" dirty="0">
              <a:ea typeface="+mn-lt"/>
              <a:cs typeface="+mn-lt"/>
            </a:endParaRPr>
          </a:p>
          <a:p>
            <a:r>
              <a:rPr lang="en-US" sz="3200" dirty="0">
                <a:ea typeface="+mn-lt"/>
                <a:cs typeface="+mn-lt"/>
              </a:rPr>
              <a:t>1. Check item in using Missing Part check in mode.</a:t>
            </a:r>
          </a:p>
          <a:p>
            <a:endParaRPr lang="en-US" sz="2800" dirty="0"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endParaRPr lang="en-US" sz="2800" dirty="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ea typeface="+mn-lt"/>
              <a:cs typeface="+mn-lt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pic>
        <p:nvPicPr>
          <p:cNvPr id="3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7AACB68-8051-493F-9DE5-CD24CAE9C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1564" y="3194505"/>
            <a:ext cx="6098274" cy="2300062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B28D43EA-914D-4BB1-81A0-0033CDF19779}"/>
              </a:ext>
            </a:extLst>
          </p:cNvPr>
          <p:cNvSpPr/>
          <p:nvPr/>
        </p:nvSpPr>
        <p:spPr>
          <a:xfrm rot="5400000">
            <a:off x="6966596" y="3102096"/>
            <a:ext cx="978089" cy="557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0988719" cy="70921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ea typeface="+mn-lt"/>
                <a:cs typeface="+mn-lt"/>
              </a:rPr>
              <a:t>2. Select the “Block and Notify” option. Include note about the missing part(s). This note will be included in the email and print notification and added as a Special Item Check In note in the item record.</a:t>
            </a:r>
            <a:endParaRPr lang="en-US" sz="240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ea typeface="+mn-lt"/>
              <a:cs typeface="+mn-lt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pic>
        <p:nvPicPr>
          <p:cNvPr id="3" name="Picture 3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43CBAAA9-888C-4220-A36A-C83EC9A6D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2549" y="2709160"/>
            <a:ext cx="6428095" cy="3475470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10F5DB81-65BA-480F-AD5A-7B5E59AD431A}"/>
              </a:ext>
            </a:extLst>
          </p:cNvPr>
          <p:cNvSpPr/>
          <p:nvPr/>
        </p:nvSpPr>
        <p:spPr>
          <a:xfrm>
            <a:off x="2326357" y="4034693"/>
            <a:ext cx="978089" cy="557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96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4762AF02-9FE8-41B9-9DAB-941F162058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445" y="2284608"/>
            <a:ext cx="8077199" cy="350570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3B1E889-18D9-4A87-974A-229E667F0FEE}"/>
              </a:ext>
            </a:extLst>
          </p:cNvPr>
          <p:cNvSpPr txBox="1"/>
          <p:nvPr/>
        </p:nvSpPr>
        <p:spPr>
          <a:xfrm>
            <a:off x="641445" y="686937"/>
            <a:ext cx="11091077" cy="6107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ea typeface="+mn-lt"/>
                <a:cs typeface="+mn-lt"/>
              </a:rPr>
              <a:t>3. Optionally, add block or note to patron's record as per local procedure.</a:t>
            </a:r>
          </a:p>
          <a:p>
            <a:endParaRPr lang="en-US" sz="2800" dirty="0">
              <a:ea typeface="+mn-lt"/>
              <a:cs typeface="+mn-lt"/>
            </a:endParaRPr>
          </a:p>
          <a:p>
            <a:endParaRPr lang="en-US" sz="2800" dirty="0">
              <a:ea typeface="+mn-lt"/>
              <a:cs typeface="+mn-lt"/>
            </a:endParaRPr>
          </a:p>
          <a:p>
            <a:endParaRPr lang="en-US" sz="2400">
              <a:ea typeface="+mn-lt"/>
              <a:cs typeface="+mn-lt"/>
            </a:endParaRPr>
          </a:p>
          <a:p>
            <a:pPr marL="285750" indent="-285750">
              <a:buFont typeface="Arial"/>
              <a:buChar char="•"/>
            </a:pPr>
            <a:endParaRPr lang="en-US" sz="2400">
              <a:ea typeface="+mn-lt"/>
              <a:cs typeface="+mn-lt"/>
            </a:endParaRPr>
          </a:p>
          <a:p>
            <a:pPr lvl="1">
              <a:buFont typeface="Courier New"/>
            </a:pPr>
            <a:endParaRPr lang="en-US" sz="2400">
              <a:ea typeface="+mn-lt"/>
              <a:cs typeface="+mn-lt"/>
            </a:endParaRPr>
          </a:p>
          <a:p>
            <a:endParaRPr lang="en-US" sz="24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2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80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400" b="1">
              <a:cs typeface="Calibri"/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10F5DB81-65BA-480F-AD5A-7B5E59AD431A}"/>
              </a:ext>
            </a:extLst>
          </p:cNvPr>
          <p:cNvSpPr/>
          <p:nvPr/>
        </p:nvSpPr>
        <p:spPr>
          <a:xfrm>
            <a:off x="1189044" y="3477409"/>
            <a:ext cx="1023581" cy="5572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25668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FD8AEDA893740B2E2B561320165F3" ma:contentTypeVersion="13" ma:contentTypeDescription="Create a new document." ma:contentTypeScope="" ma:versionID="01e77275d83fdf45364ab01de65a5938">
  <xsd:schema xmlns:xsd="http://www.w3.org/2001/XMLSchema" xmlns:xs="http://www.w3.org/2001/XMLSchema" xmlns:p="http://schemas.microsoft.com/office/2006/metadata/properties" xmlns:ns2="49174984-12fa-4a24-9ef6-8a7dc6c2db71" xmlns:ns3="04fb2b99-be89-4f45-b37c-be1ef0c04955" targetNamespace="http://schemas.microsoft.com/office/2006/metadata/properties" ma:root="true" ma:fieldsID="251ff4b221b7e577ca0ce3a2d2c91ff0" ns2:_="" ns3:_="">
    <xsd:import namespace="49174984-12fa-4a24-9ef6-8a7dc6c2db71"/>
    <xsd:import namespace="04fb2b99-be89-4f45-b37c-be1ef0c0495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174984-12fa-4a24-9ef6-8a7dc6c2db7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fb2b99-be89-4f45-b37c-be1ef0c04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9174984-12fa-4a24-9ef6-8a7dc6c2db71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AB68EC40-0886-4886-A54C-4463AA8AD6EE}"/>
</file>

<file path=customXml/itemProps2.xml><?xml version="1.0" encoding="utf-8"?>
<ds:datastoreItem xmlns:ds="http://schemas.openxmlformats.org/officeDocument/2006/customXml" ds:itemID="{C9F2A2B7-49C7-4461-BEA9-4F78BB89A1DC}"/>
</file>

<file path=customXml/itemProps3.xml><?xml version="1.0" encoding="utf-8"?>
<ds:datastoreItem xmlns:ds="http://schemas.openxmlformats.org/officeDocument/2006/customXml" ds:itemID="{290FEC42-9E51-45E1-8030-FB0EDF991A1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Retrospect</vt:lpstr>
      <vt:lpstr>Missing Part Check 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146</cp:revision>
  <dcterms:created xsi:type="dcterms:W3CDTF">2020-12-07T17:57:47Z</dcterms:created>
  <dcterms:modified xsi:type="dcterms:W3CDTF">2020-12-22T15:44:40Z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0x010100417FD8AEDA893740B2E2B561320165F3</vt:lpwstr>
  </property>
  <property fmtid="{D5CDD505-2E9C-101B-9397-08002B2CF9AE}" pid="3" name="Order">
    <vt:r8>636400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</Properties>
</file>