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9" r:id="rId6"/>
    <p:sldId id="296" r:id="rId7"/>
    <p:sldId id="291" r:id="rId8"/>
    <p:sldId id="289" r:id="rId9"/>
    <p:sldId id="290" r:id="rId10"/>
    <p:sldId id="293" r:id="rId11"/>
    <p:sldId id="295" r:id="rId12"/>
    <p:sldId id="299" r:id="rId13"/>
    <p:sldId id="300" r:id="rId14"/>
    <p:sldId id="286" r:id="rId15"/>
    <p:sldId id="287" r:id="rId16"/>
    <p:sldId id="301" r:id="rId17"/>
    <p:sldId id="261" r:id="rId18"/>
    <p:sldId id="262" r:id="rId19"/>
    <p:sldId id="264" r:id="rId20"/>
    <p:sldId id="281" r:id="rId21"/>
    <p:sldId id="270" r:id="rId22"/>
    <p:sldId id="284" r:id="rId23"/>
    <p:sldId id="272" r:id="rId24"/>
    <p:sldId id="304" r:id="rId25"/>
    <p:sldId id="276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42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097FE-2119-7B0F-3494-FB28E3B7BC3F}" v="146" dt="2021-10-08T13:38:07.669"/>
    <p1510:client id="{11BFA251-0757-4D0C-A331-F197885FBFD0}" v="403" dt="2021-10-06T14:21:40.102"/>
    <p1510:client id="{280A183B-4924-2449-5DF3-8E06C6A8350D}" v="136" dt="2021-10-06T15:59:04.445"/>
    <p1510:client id="{4ADD146C-92B6-DC1B-D10A-448684D0B4F3}" v="4" dt="2021-10-06T15:02:16.329"/>
    <p1510:client id="{5E388D4B-C19A-884D-0E45-C1F284EDAF88}" v="29" dt="2021-10-08T16:37:48.687"/>
    <p1510:client id="{61DA57CA-2228-48EE-82AC-98EEF1B49C31}" v="106" dt="2021-10-06T15:00:09.757"/>
    <p1510:client id="{9E956068-C33C-B813-9ED4-8AEF63463A21}" v="254" dt="2021-10-07T15:18:29.398"/>
    <p1510:client id="{D5BA1A62-0645-489E-A0A8-9EB101372F95}" v="2308" dt="2021-10-05T18:42:59.208"/>
    <p1510:client id="{E0624F04-2FFF-4F53-3B9B-FF4A00FC1A44}" v="299" dt="2021-10-06T14:57:56.699"/>
    <p1510:client id="{F5392EC8-BF06-E0E3-B5DB-238208DC4870}" v="157" dt="2021-10-07T19:46:23.597"/>
    <p1510:client id="{FACC9599-BAF0-93ED-050D-C3AFE710084B}" v="18" dt="2021-10-06T19:24:23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eko Landers" userId="S::mlanders@ccslib.org::07da9021-f6ba-44e0-a1fa-c81110e01fa0" providerId="AD" clId="Web-{FACC9599-BAF0-93ED-050D-C3AFE710084B}"/>
    <pc:docChg chg="modSld">
      <pc:chgData name="Mieko Landers" userId="S::mlanders@ccslib.org::07da9021-f6ba-44e0-a1fa-c81110e01fa0" providerId="AD" clId="Web-{FACC9599-BAF0-93ED-050D-C3AFE710084B}" dt="2021-10-06T19:24:20.087" v="7" actId="20577"/>
      <pc:docMkLst>
        <pc:docMk/>
      </pc:docMkLst>
      <pc:sldChg chg="modSp">
        <pc:chgData name="Mieko Landers" userId="S::mlanders@ccslib.org::07da9021-f6ba-44e0-a1fa-c81110e01fa0" providerId="AD" clId="Web-{FACC9599-BAF0-93ED-050D-C3AFE710084B}" dt="2021-10-06T19:24:20.087" v="7" actId="20577"/>
        <pc:sldMkLst>
          <pc:docMk/>
          <pc:sldMk cId="3006558779" sldId="276"/>
        </pc:sldMkLst>
        <pc:spChg chg="mod">
          <ac:chgData name="Mieko Landers" userId="S::mlanders@ccslib.org::07da9021-f6ba-44e0-a1fa-c81110e01fa0" providerId="AD" clId="Web-{FACC9599-BAF0-93ED-050D-C3AFE710084B}" dt="2021-10-06T19:24:20.087" v="7" actId="20577"/>
          <ac:spMkLst>
            <pc:docMk/>
            <pc:sldMk cId="3006558779" sldId="276"/>
            <ac:spMk id="12" creationId="{39778715-FFE7-4E93-82F0-062DDAE1DD79}"/>
          </ac:spMkLst>
        </pc:spChg>
      </pc:sldChg>
    </pc:docChg>
  </pc:docChgLst>
  <pc:docChgLst>
    <pc:chgData name="Mieko Landers" userId="S::mlanders@ccslib.org::07da9021-f6ba-44e0-a1fa-c81110e01fa0" providerId="AD" clId="Web-{11BFA251-0757-4D0C-A331-F197885FBFD0}"/>
    <pc:docChg chg="addSld modSld sldOrd">
      <pc:chgData name="Mieko Landers" userId="S::mlanders@ccslib.org::07da9021-f6ba-44e0-a1fa-c81110e01fa0" providerId="AD" clId="Web-{11BFA251-0757-4D0C-A331-F197885FBFD0}" dt="2021-10-06T14:21:40.102" v="253"/>
      <pc:docMkLst>
        <pc:docMk/>
      </pc:docMkLst>
      <pc:sldChg chg="modSp">
        <pc:chgData name="Mieko Landers" userId="S::mlanders@ccslib.org::07da9021-f6ba-44e0-a1fa-c81110e01fa0" providerId="AD" clId="Web-{11BFA251-0757-4D0C-A331-F197885FBFD0}" dt="2021-10-06T14:11:22.886" v="1" actId="20577"/>
        <pc:sldMkLst>
          <pc:docMk/>
          <pc:sldMk cId="109857222" sldId="256"/>
        </pc:sldMkLst>
        <pc:spChg chg="mod">
          <ac:chgData name="Mieko Landers" userId="S::mlanders@ccslib.org::07da9021-f6ba-44e0-a1fa-c81110e01fa0" providerId="AD" clId="Web-{11BFA251-0757-4D0C-A331-F197885FBFD0}" dt="2021-10-06T14:11:22.886" v="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modSp ord">
        <pc:chgData name="Mieko Landers" userId="S::mlanders@ccslib.org::07da9021-f6ba-44e0-a1fa-c81110e01fa0" providerId="AD" clId="Web-{11BFA251-0757-4D0C-A331-F197885FBFD0}" dt="2021-10-06T14:17:46.791" v="106"/>
        <pc:sldMkLst>
          <pc:docMk/>
          <pc:sldMk cId="889041472" sldId="259"/>
        </pc:sldMkLst>
        <pc:spChg chg="mod">
          <ac:chgData name="Mieko Landers" userId="S::mlanders@ccslib.org::07da9021-f6ba-44e0-a1fa-c81110e01fa0" providerId="AD" clId="Web-{11BFA251-0757-4D0C-A331-F197885FBFD0}" dt="2021-10-06T14:14:23.385" v="91" actId="20577"/>
          <ac:spMkLst>
            <pc:docMk/>
            <pc:sldMk cId="889041472" sldId="259"/>
            <ac:spMk id="3" creationId="{FC55FFFA-ADC7-4DBA-B65B-5025171CD711}"/>
          </ac:spMkLst>
        </pc:spChg>
        <pc:spChg chg="add mod">
          <ac:chgData name="Mieko Landers" userId="S::mlanders@ccslib.org::07da9021-f6ba-44e0-a1fa-c81110e01fa0" providerId="AD" clId="Web-{11BFA251-0757-4D0C-A331-F197885FBFD0}" dt="2021-10-06T14:17:46.791" v="106"/>
          <ac:spMkLst>
            <pc:docMk/>
            <pc:sldMk cId="889041472" sldId="259"/>
            <ac:spMk id="6" creationId="{EF39285C-1936-4CAD-A6B1-594118B7FA0E}"/>
          </ac:spMkLst>
        </pc:spChg>
        <pc:spChg chg="mod">
          <ac:chgData name="Mieko Landers" userId="S::mlanders@ccslib.org::07da9021-f6ba-44e0-a1fa-c81110e01fa0" providerId="AD" clId="Web-{11BFA251-0757-4D0C-A331-F197885FBFD0}" dt="2021-10-06T14:11:47.245" v="4" actId="20577"/>
          <ac:spMkLst>
            <pc:docMk/>
            <pc:sldMk cId="889041472" sldId="259"/>
            <ac:spMk id="9" creationId="{B44D8D9C-FA17-4C82-80B2-80AABB61B2AD}"/>
          </ac:spMkLst>
        </pc:spChg>
        <pc:picChg chg="add mod">
          <ac:chgData name="Mieko Landers" userId="S::mlanders@ccslib.org::07da9021-f6ba-44e0-a1fa-c81110e01fa0" providerId="AD" clId="Web-{11BFA251-0757-4D0C-A331-F197885FBFD0}" dt="2021-10-06T14:17:30.728" v="101"/>
          <ac:picMkLst>
            <pc:docMk/>
            <pc:sldMk cId="889041472" sldId="259"/>
            <ac:picMk id="4" creationId="{1ED10548-B6D1-4149-90AA-C3A4EAA11B4C}"/>
          </ac:picMkLst>
        </pc:picChg>
        <pc:picChg chg="add mod">
          <ac:chgData name="Mieko Landers" userId="S::mlanders@ccslib.org::07da9021-f6ba-44e0-a1fa-c81110e01fa0" providerId="AD" clId="Web-{11BFA251-0757-4D0C-A331-F197885FBFD0}" dt="2021-10-06T14:17:33.322" v="102"/>
          <ac:picMkLst>
            <pc:docMk/>
            <pc:sldMk cId="889041472" sldId="259"/>
            <ac:picMk id="5" creationId="{965E38ED-7918-409D-9AB2-CDF16197CD69}"/>
          </ac:picMkLst>
        </pc:picChg>
      </pc:sldChg>
      <pc:sldChg chg="add replId">
        <pc:chgData name="Mieko Landers" userId="S::mlanders@ccslib.org::07da9021-f6ba-44e0-a1fa-c81110e01fa0" providerId="AD" clId="Web-{11BFA251-0757-4D0C-A331-F197885FBFD0}" dt="2021-10-06T14:11:17.323" v="0"/>
        <pc:sldMkLst>
          <pc:docMk/>
          <pc:sldMk cId="935315366" sldId="286"/>
        </pc:sldMkLst>
      </pc:sldChg>
      <pc:sldChg chg="add replId">
        <pc:chgData name="Mieko Landers" userId="S::mlanders@ccslib.org::07da9021-f6ba-44e0-a1fa-c81110e01fa0" providerId="AD" clId="Web-{11BFA251-0757-4D0C-A331-F197885FBFD0}" dt="2021-10-06T14:11:32.323" v="2"/>
        <pc:sldMkLst>
          <pc:docMk/>
          <pc:sldMk cId="2095251202" sldId="287"/>
        </pc:sldMkLst>
      </pc:sldChg>
      <pc:sldChg chg="addSp delSp modSp add replId">
        <pc:chgData name="Mieko Landers" userId="S::mlanders@ccslib.org::07da9021-f6ba-44e0-a1fa-c81110e01fa0" providerId="AD" clId="Web-{11BFA251-0757-4D0C-A331-F197885FBFD0}" dt="2021-10-06T14:21:40.102" v="253"/>
        <pc:sldMkLst>
          <pc:docMk/>
          <pc:sldMk cId="3935148560" sldId="288"/>
        </pc:sldMkLst>
        <pc:spChg chg="mod">
          <ac:chgData name="Mieko Landers" userId="S::mlanders@ccslib.org::07da9021-f6ba-44e0-a1fa-c81110e01fa0" providerId="AD" clId="Web-{11BFA251-0757-4D0C-A331-F197885FBFD0}" dt="2021-10-06T14:18:41.541" v="204" actId="20577"/>
          <ac:spMkLst>
            <pc:docMk/>
            <pc:sldMk cId="3935148560" sldId="288"/>
            <ac:spMk id="3" creationId="{FC55FFFA-ADC7-4DBA-B65B-5025171CD711}"/>
          </ac:spMkLst>
        </pc:spChg>
        <pc:spChg chg="del">
          <ac:chgData name="Mieko Landers" userId="S::mlanders@ccslib.org::07da9021-f6ba-44e0-a1fa-c81110e01fa0" providerId="AD" clId="Web-{11BFA251-0757-4D0C-A331-F197885FBFD0}" dt="2021-10-06T14:19:35.025" v="207"/>
          <ac:spMkLst>
            <pc:docMk/>
            <pc:sldMk cId="3935148560" sldId="288"/>
            <ac:spMk id="6" creationId="{EF39285C-1936-4CAD-A6B1-594118B7FA0E}"/>
          </ac:spMkLst>
        </pc:spChg>
        <pc:spChg chg="mod">
          <ac:chgData name="Mieko Landers" userId="S::mlanders@ccslib.org::07da9021-f6ba-44e0-a1fa-c81110e01fa0" providerId="AD" clId="Web-{11BFA251-0757-4D0C-A331-F197885FBFD0}" dt="2021-10-06T14:18:01.744" v="111" actId="14100"/>
          <ac:spMkLst>
            <pc:docMk/>
            <pc:sldMk cId="3935148560" sldId="288"/>
            <ac:spMk id="9" creationId="{B44D8D9C-FA17-4C82-80B2-80AABB61B2AD}"/>
          </ac:spMkLst>
        </pc:spChg>
        <pc:graphicFrameChg chg="add del mod modGraphic">
          <ac:chgData name="Mieko Landers" userId="S::mlanders@ccslib.org::07da9021-f6ba-44e0-a1fa-c81110e01fa0" providerId="AD" clId="Web-{11BFA251-0757-4D0C-A331-F197885FBFD0}" dt="2021-10-06T14:19:55.993" v="210"/>
          <ac:graphicFrameMkLst>
            <pc:docMk/>
            <pc:sldMk cId="3935148560" sldId="288"/>
            <ac:graphicFrameMk id="8" creationId="{31FFBBBA-9855-4A0C-8851-66C9FFED120A}"/>
          </ac:graphicFrameMkLst>
        </pc:graphicFrameChg>
        <pc:graphicFrameChg chg="add mod modGraphic">
          <ac:chgData name="Mieko Landers" userId="S::mlanders@ccslib.org::07da9021-f6ba-44e0-a1fa-c81110e01fa0" providerId="AD" clId="Web-{11BFA251-0757-4D0C-A331-F197885FBFD0}" dt="2021-10-06T14:21:40.102" v="253"/>
          <ac:graphicFrameMkLst>
            <pc:docMk/>
            <pc:sldMk cId="3935148560" sldId="288"/>
            <ac:graphicFrameMk id="19" creationId="{4EC9AB7F-485B-4F5E-8D70-A334A0B14C8E}"/>
          </ac:graphicFrameMkLst>
        </pc:graphicFrameChg>
        <pc:picChg chg="del">
          <ac:chgData name="Mieko Landers" userId="S::mlanders@ccslib.org::07da9021-f6ba-44e0-a1fa-c81110e01fa0" providerId="AD" clId="Web-{11BFA251-0757-4D0C-A331-F197885FBFD0}" dt="2021-10-06T14:19:32.150" v="205"/>
          <ac:picMkLst>
            <pc:docMk/>
            <pc:sldMk cId="3935148560" sldId="288"/>
            <ac:picMk id="4" creationId="{1ED10548-B6D1-4149-90AA-C3A4EAA11B4C}"/>
          </ac:picMkLst>
        </pc:picChg>
        <pc:picChg chg="del">
          <ac:chgData name="Mieko Landers" userId="S::mlanders@ccslib.org::07da9021-f6ba-44e0-a1fa-c81110e01fa0" providerId="AD" clId="Web-{11BFA251-0757-4D0C-A331-F197885FBFD0}" dt="2021-10-06T14:19:34.447" v="206"/>
          <ac:picMkLst>
            <pc:docMk/>
            <pc:sldMk cId="3935148560" sldId="288"/>
            <ac:picMk id="5" creationId="{965E38ED-7918-409D-9AB2-CDF16197CD69}"/>
          </ac:picMkLst>
        </pc:picChg>
      </pc:sldChg>
    </pc:docChg>
  </pc:docChgLst>
  <pc:docChgLst>
    <pc:chgData name="Mieko Landers" userId="07da9021-f6ba-44e0-a1fa-c81110e01fa0" providerId="ADAL" clId="{61DA57CA-2228-48EE-82AC-98EEF1B49C31}"/>
    <pc:docChg chg="custSel addSld delSld modSld">
      <pc:chgData name="Mieko Landers" userId="07da9021-f6ba-44e0-a1fa-c81110e01fa0" providerId="ADAL" clId="{61DA57CA-2228-48EE-82AC-98EEF1B49C31}" dt="2021-10-06T15:00:09.757" v="967" actId="11529"/>
      <pc:docMkLst>
        <pc:docMk/>
      </pc:docMkLst>
      <pc:sldChg chg="modSp mod">
        <pc:chgData name="Mieko Landers" userId="07da9021-f6ba-44e0-a1fa-c81110e01fa0" providerId="ADAL" clId="{61DA57CA-2228-48EE-82AC-98EEF1B49C31}" dt="2021-10-06T14:31:42.578" v="445" actId="207"/>
        <pc:sldMkLst>
          <pc:docMk/>
          <pc:sldMk cId="109857222" sldId="256"/>
        </pc:sldMkLst>
        <pc:spChg chg="mod">
          <ac:chgData name="Mieko Landers" userId="07da9021-f6ba-44e0-a1fa-c81110e01fa0" providerId="ADAL" clId="{61DA57CA-2228-48EE-82AC-98EEF1B49C31}" dt="2021-10-06T14:31:42.578" v="445" actId="207"/>
          <ac:spMkLst>
            <pc:docMk/>
            <pc:sldMk cId="109857222" sldId="256"/>
            <ac:spMk id="5" creationId="{2A5DA91A-6BAB-4896-8929-7CBF52FBDA74}"/>
          </ac:spMkLst>
        </pc:spChg>
      </pc:sldChg>
      <pc:sldChg chg="modSp mod">
        <pc:chgData name="Mieko Landers" userId="07da9021-f6ba-44e0-a1fa-c81110e01fa0" providerId="ADAL" clId="{61DA57CA-2228-48EE-82AC-98EEF1B49C31}" dt="2021-10-06T14:32:02.342" v="449" actId="207"/>
        <pc:sldMkLst>
          <pc:docMk/>
          <pc:sldMk cId="889041472" sldId="259"/>
        </pc:sldMkLst>
        <pc:spChg chg="mod">
          <ac:chgData name="Mieko Landers" userId="07da9021-f6ba-44e0-a1fa-c81110e01fa0" providerId="ADAL" clId="{61DA57CA-2228-48EE-82AC-98EEF1B49C31}" dt="2021-10-06T14:31:56.381" v="447" actId="207"/>
          <ac:spMkLst>
            <pc:docMk/>
            <pc:sldMk cId="889041472" sldId="259"/>
            <ac:spMk id="3" creationId="{FC55FFFA-ADC7-4DBA-B65B-5025171CD711}"/>
          </ac:spMkLst>
        </pc:spChg>
        <pc:spChg chg="mod">
          <ac:chgData name="Mieko Landers" userId="07da9021-f6ba-44e0-a1fa-c81110e01fa0" providerId="ADAL" clId="{61DA57CA-2228-48EE-82AC-98EEF1B49C31}" dt="2021-10-06T14:32:02.342" v="449" actId="207"/>
          <ac:spMkLst>
            <pc:docMk/>
            <pc:sldMk cId="889041472" sldId="259"/>
            <ac:spMk id="6" creationId="{EF39285C-1936-4CAD-A6B1-594118B7FA0E}"/>
          </ac:spMkLst>
        </pc:spChg>
        <pc:spChg chg="mod">
          <ac:chgData name="Mieko Landers" userId="07da9021-f6ba-44e0-a1fa-c81110e01fa0" providerId="ADAL" clId="{61DA57CA-2228-48EE-82AC-98EEF1B49C31}" dt="2021-10-06T14:31:47.578" v="446" actId="207"/>
          <ac:spMkLst>
            <pc:docMk/>
            <pc:sldMk cId="889041472" sldId="259"/>
            <ac:spMk id="7" creationId="{F7DF4178-75D5-41A1-8FB1-F8A941E2CEB1}"/>
          </ac:spMkLst>
        </pc:spChg>
      </pc:sldChg>
      <pc:sldChg chg="modSp mod">
        <pc:chgData name="Mieko Landers" userId="07da9021-f6ba-44e0-a1fa-c81110e01fa0" providerId="ADAL" clId="{61DA57CA-2228-48EE-82AC-98EEF1B49C31}" dt="2021-10-06T14:59:23.260" v="945" actId="20577"/>
        <pc:sldMkLst>
          <pc:docMk/>
          <pc:sldMk cId="935315366" sldId="286"/>
        </pc:sldMkLst>
        <pc:spChg chg="mod">
          <ac:chgData name="Mieko Landers" userId="07da9021-f6ba-44e0-a1fa-c81110e01fa0" providerId="ADAL" clId="{61DA57CA-2228-48EE-82AC-98EEF1B49C31}" dt="2021-10-06T14:59:23.260" v="945" actId="20577"/>
          <ac:spMkLst>
            <pc:docMk/>
            <pc:sldMk cId="935315366" sldId="286"/>
            <ac:spMk id="2" creationId="{00000000-0000-0000-0000-000000000000}"/>
          </ac:spMkLst>
        </pc:spChg>
        <pc:spChg chg="mod">
          <ac:chgData name="Mieko Landers" userId="07da9021-f6ba-44e0-a1fa-c81110e01fa0" providerId="ADAL" clId="{61DA57CA-2228-48EE-82AC-98EEF1B49C31}" dt="2021-10-06T14:59:17.520" v="937" actId="207"/>
          <ac:spMkLst>
            <pc:docMk/>
            <pc:sldMk cId="935315366" sldId="286"/>
            <ac:spMk id="5" creationId="{2A5DA91A-6BAB-4896-8929-7CBF52FBDA74}"/>
          </ac:spMkLst>
        </pc:spChg>
      </pc:sldChg>
      <pc:sldChg chg="addSp modSp mod">
        <pc:chgData name="Mieko Landers" userId="07da9021-f6ba-44e0-a1fa-c81110e01fa0" providerId="ADAL" clId="{61DA57CA-2228-48EE-82AC-98EEF1B49C31}" dt="2021-10-06T15:00:09.757" v="967" actId="11529"/>
        <pc:sldMkLst>
          <pc:docMk/>
          <pc:sldMk cId="2095251202" sldId="287"/>
        </pc:sldMkLst>
        <pc:spChg chg="add">
          <ac:chgData name="Mieko Landers" userId="07da9021-f6ba-44e0-a1fa-c81110e01fa0" providerId="ADAL" clId="{61DA57CA-2228-48EE-82AC-98EEF1B49C31}" dt="2021-10-06T15:00:09.757" v="967" actId="11529"/>
          <ac:spMkLst>
            <pc:docMk/>
            <pc:sldMk cId="2095251202" sldId="287"/>
            <ac:spMk id="6" creationId="{DEBBC27B-B312-4A63-BA34-6EED503864F1}"/>
          </ac:spMkLst>
        </pc:spChg>
        <pc:spChg chg="mod">
          <ac:chgData name="Mieko Landers" userId="07da9021-f6ba-44e0-a1fa-c81110e01fa0" providerId="ADAL" clId="{61DA57CA-2228-48EE-82AC-98EEF1B49C31}" dt="2021-10-06T14:59:30.181" v="946" actId="207"/>
          <ac:spMkLst>
            <pc:docMk/>
            <pc:sldMk cId="2095251202" sldId="287"/>
            <ac:spMk id="7" creationId="{F7DF4178-75D5-41A1-8FB1-F8A941E2CEB1}"/>
          </ac:spMkLst>
        </pc:spChg>
        <pc:spChg chg="mod">
          <ac:chgData name="Mieko Landers" userId="07da9021-f6ba-44e0-a1fa-c81110e01fa0" providerId="ADAL" clId="{61DA57CA-2228-48EE-82AC-98EEF1B49C31}" dt="2021-10-06T14:59:58.824" v="966" actId="20577"/>
          <ac:spMkLst>
            <pc:docMk/>
            <pc:sldMk cId="2095251202" sldId="287"/>
            <ac:spMk id="9" creationId="{B44D8D9C-FA17-4C82-80B2-80AABB61B2AD}"/>
          </ac:spMkLst>
        </pc:spChg>
        <pc:picChg chg="add mod">
          <ac:chgData name="Mieko Landers" userId="07da9021-f6ba-44e0-a1fa-c81110e01fa0" providerId="ADAL" clId="{61DA57CA-2228-48EE-82AC-98EEF1B49C31}" dt="2021-10-06T14:59:41.388" v="950" actId="1076"/>
          <ac:picMkLst>
            <pc:docMk/>
            <pc:sldMk cId="2095251202" sldId="287"/>
            <ac:picMk id="5" creationId="{CDAAB3F6-3254-496D-A5A0-563E966296A3}"/>
          </ac:picMkLst>
        </pc:picChg>
      </pc:sldChg>
      <pc:sldChg chg="addSp modSp mod">
        <pc:chgData name="Mieko Landers" userId="07da9021-f6ba-44e0-a1fa-c81110e01fa0" providerId="ADAL" clId="{61DA57CA-2228-48EE-82AC-98EEF1B49C31}" dt="2021-10-06T14:32:29.511" v="454"/>
        <pc:sldMkLst>
          <pc:docMk/>
          <pc:sldMk cId="3935148560" sldId="288"/>
        </pc:sldMkLst>
        <pc:spChg chg="add mod">
          <ac:chgData name="Mieko Landers" userId="07da9021-f6ba-44e0-a1fa-c81110e01fa0" providerId="ADAL" clId="{61DA57CA-2228-48EE-82AC-98EEF1B49C31}" dt="2021-10-06T14:28:51.251" v="195" actId="1076"/>
          <ac:spMkLst>
            <pc:docMk/>
            <pc:sldMk cId="3935148560" sldId="288"/>
            <ac:spMk id="4" creationId="{D22EB7CD-BD04-4D21-BBBF-58B1563C6214}"/>
          </ac:spMkLst>
        </pc:spChg>
        <pc:spChg chg="mod">
          <ac:chgData name="Mieko Landers" userId="07da9021-f6ba-44e0-a1fa-c81110e01fa0" providerId="ADAL" clId="{61DA57CA-2228-48EE-82AC-98EEF1B49C31}" dt="2021-10-06T14:32:07.636" v="450" actId="207"/>
          <ac:spMkLst>
            <pc:docMk/>
            <pc:sldMk cId="3935148560" sldId="288"/>
            <ac:spMk id="7" creationId="{F7DF4178-75D5-41A1-8FB1-F8A941E2CEB1}"/>
          </ac:spMkLst>
        </pc:spChg>
        <pc:graphicFrameChg chg="mod">
          <ac:chgData name="Mieko Landers" userId="07da9021-f6ba-44e0-a1fa-c81110e01fa0" providerId="ADAL" clId="{61DA57CA-2228-48EE-82AC-98EEF1B49C31}" dt="2021-10-06T14:32:29.511" v="454"/>
          <ac:graphicFrameMkLst>
            <pc:docMk/>
            <pc:sldMk cId="3935148560" sldId="288"/>
            <ac:graphicFrameMk id="19" creationId="{4EC9AB7F-485B-4F5E-8D70-A334A0B14C8E}"/>
          </ac:graphicFrameMkLst>
        </pc:graphicFrameChg>
      </pc:sldChg>
      <pc:sldChg chg="add del">
        <pc:chgData name="Mieko Landers" userId="07da9021-f6ba-44e0-a1fa-c81110e01fa0" providerId="ADAL" clId="{61DA57CA-2228-48EE-82AC-98EEF1B49C31}" dt="2021-10-06T14:27:54.157" v="156" actId="47"/>
        <pc:sldMkLst>
          <pc:docMk/>
          <pc:sldMk cId="254808134" sldId="289"/>
        </pc:sldMkLst>
      </pc:sldChg>
      <pc:sldChg chg="modSp add mod">
        <pc:chgData name="Mieko Landers" userId="07da9021-f6ba-44e0-a1fa-c81110e01fa0" providerId="ADAL" clId="{61DA57CA-2228-48EE-82AC-98EEF1B49C31}" dt="2021-10-06T14:33:26.257" v="468" actId="207"/>
        <pc:sldMkLst>
          <pc:docMk/>
          <pc:sldMk cId="3618603974" sldId="289"/>
        </pc:sldMkLst>
        <pc:spChg chg="mod">
          <ac:chgData name="Mieko Landers" userId="07da9021-f6ba-44e0-a1fa-c81110e01fa0" providerId="ADAL" clId="{61DA57CA-2228-48EE-82AC-98EEF1B49C31}" dt="2021-10-06T14:29:04.171" v="197" actId="1076"/>
          <ac:spMkLst>
            <pc:docMk/>
            <pc:sldMk cId="3618603974" sldId="289"/>
            <ac:spMk id="4" creationId="{D22EB7CD-BD04-4D21-BBBF-58B1563C6214}"/>
          </ac:spMkLst>
        </pc:spChg>
        <pc:spChg chg="mod">
          <ac:chgData name="Mieko Landers" userId="07da9021-f6ba-44e0-a1fa-c81110e01fa0" providerId="ADAL" clId="{61DA57CA-2228-48EE-82AC-98EEF1B49C31}" dt="2021-10-06T14:33:26.257" v="468" actId="207"/>
          <ac:spMkLst>
            <pc:docMk/>
            <pc:sldMk cId="3618603974" sldId="289"/>
            <ac:spMk id="7" creationId="{F7DF4178-75D5-41A1-8FB1-F8A941E2CEB1}"/>
          </ac:spMkLst>
        </pc:spChg>
        <pc:graphicFrameChg chg="mod">
          <ac:chgData name="Mieko Landers" userId="07da9021-f6ba-44e0-a1fa-c81110e01fa0" providerId="ADAL" clId="{61DA57CA-2228-48EE-82AC-98EEF1B49C31}" dt="2021-10-06T14:33:00.541" v="462"/>
          <ac:graphicFrameMkLst>
            <pc:docMk/>
            <pc:sldMk cId="3618603974" sldId="289"/>
            <ac:graphicFrameMk id="19" creationId="{4EC9AB7F-485B-4F5E-8D70-A334A0B14C8E}"/>
          </ac:graphicFrameMkLst>
        </pc:graphicFrameChg>
      </pc:sldChg>
      <pc:sldChg chg="modSp add mod">
        <pc:chgData name="Mieko Landers" userId="07da9021-f6ba-44e0-a1fa-c81110e01fa0" providerId="ADAL" clId="{61DA57CA-2228-48EE-82AC-98EEF1B49C31}" dt="2021-10-06T14:33:30.176" v="469" actId="207"/>
        <pc:sldMkLst>
          <pc:docMk/>
          <pc:sldMk cId="359586785" sldId="290"/>
        </pc:sldMkLst>
        <pc:spChg chg="mod">
          <ac:chgData name="Mieko Landers" userId="07da9021-f6ba-44e0-a1fa-c81110e01fa0" providerId="ADAL" clId="{61DA57CA-2228-48EE-82AC-98EEF1B49C31}" dt="2021-10-06T14:31:05.742" v="443" actId="20577"/>
          <ac:spMkLst>
            <pc:docMk/>
            <pc:sldMk cId="359586785" sldId="290"/>
            <ac:spMk id="4" creationId="{D22EB7CD-BD04-4D21-BBBF-58B1563C6214}"/>
          </ac:spMkLst>
        </pc:spChg>
        <pc:spChg chg="mod">
          <ac:chgData name="Mieko Landers" userId="07da9021-f6ba-44e0-a1fa-c81110e01fa0" providerId="ADAL" clId="{61DA57CA-2228-48EE-82AC-98EEF1B49C31}" dt="2021-10-06T14:33:30.176" v="469" actId="207"/>
          <ac:spMkLst>
            <pc:docMk/>
            <pc:sldMk cId="359586785" sldId="290"/>
            <ac:spMk id="7" creationId="{F7DF4178-75D5-41A1-8FB1-F8A941E2CEB1}"/>
          </ac:spMkLst>
        </pc:spChg>
        <pc:graphicFrameChg chg="mod">
          <ac:chgData name="Mieko Landers" userId="07da9021-f6ba-44e0-a1fa-c81110e01fa0" providerId="ADAL" clId="{61DA57CA-2228-48EE-82AC-98EEF1B49C31}" dt="2021-10-06T14:33:13.333" v="466"/>
          <ac:graphicFrameMkLst>
            <pc:docMk/>
            <pc:sldMk cId="359586785" sldId="290"/>
            <ac:graphicFrameMk id="19" creationId="{4EC9AB7F-485B-4F5E-8D70-A334A0B14C8E}"/>
          </ac:graphicFrameMkLst>
        </pc:graphicFrameChg>
      </pc:sldChg>
      <pc:sldChg chg="add del">
        <pc:chgData name="Mieko Landers" userId="07da9021-f6ba-44e0-a1fa-c81110e01fa0" providerId="ADAL" clId="{61DA57CA-2228-48EE-82AC-98EEF1B49C31}" dt="2021-10-06T14:27:54.838" v="157" actId="47"/>
        <pc:sldMkLst>
          <pc:docMk/>
          <pc:sldMk cId="2261749180" sldId="290"/>
        </pc:sldMkLst>
      </pc:sldChg>
      <pc:sldChg chg="add del">
        <pc:chgData name="Mieko Landers" userId="07da9021-f6ba-44e0-a1fa-c81110e01fa0" providerId="ADAL" clId="{61DA57CA-2228-48EE-82AC-98EEF1B49C31}" dt="2021-10-06T14:27:56.161" v="158" actId="47"/>
        <pc:sldMkLst>
          <pc:docMk/>
          <pc:sldMk cId="366115284" sldId="291"/>
        </pc:sldMkLst>
      </pc:sldChg>
      <pc:sldChg chg="modSp add mod">
        <pc:chgData name="Mieko Landers" userId="07da9021-f6ba-44e0-a1fa-c81110e01fa0" providerId="ADAL" clId="{61DA57CA-2228-48EE-82AC-98EEF1B49C31}" dt="2021-10-06T14:33:21.074" v="467" actId="207"/>
        <pc:sldMkLst>
          <pc:docMk/>
          <pc:sldMk cId="1839678530" sldId="291"/>
        </pc:sldMkLst>
        <pc:spChg chg="mod">
          <ac:chgData name="Mieko Landers" userId="07da9021-f6ba-44e0-a1fa-c81110e01fa0" providerId="ADAL" clId="{61DA57CA-2228-48EE-82AC-98EEF1B49C31}" dt="2021-10-06T14:30:14.981" v="346" actId="20577"/>
          <ac:spMkLst>
            <pc:docMk/>
            <pc:sldMk cId="1839678530" sldId="291"/>
            <ac:spMk id="4" creationId="{D22EB7CD-BD04-4D21-BBBF-58B1563C6214}"/>
          </ac:spMkLst>
        </pc:spChg>
        <pc:spChg chg="mod">
          <ac:chgData name="Mieko Landers" userId="07da9021-f6ba-44e0-a1fa-c81110e01fa0" providerId="ADAL" clId="{61DA57CA-2228-48EE-82AC-98EEF1B49C31}" dt="2021-10-06T14:33:21.074" v="467" actId="207"/>
          <ac:spMkLst>
            <pc:docMk/>
            <pc:sldMk cId="1839678530" sldId="291"/>
            <ac:spMk id="7" creationId="{F7DF4178-75D5-41A1-8FB1-F8A941E2CEB1}"/>
          </ac:spMkLst>
        </pc:spChg>
        <pc:graphicFrameChg chg="mod">
          <ac:chgData name="Mieko Landers" userId="07da9021-f6ba-44e0-a1fa-c81110e01fa0" providerId="ADAL" clId="{61DA57CA-2228-48EE-82AC-98EEF1B49C31}" dt="2021-10-06T14:32:46.059" v="458"/>
          <ac:graphicFrameMkLst>
            <pc:docMk/>
            <pc:sldMk cId="1839678530" sldId="291"/>
            <ac:graphicFrameMk id="19" creationId="{4EC9AB7F-485B-4F5E-8D70-A334A0B14C8E}"/>
          </ac:graphicFrameMkLst>
        </pc:graphicFrameChg>
      </pc:sldChg>
      <pc:sldChg chg="addSp delSp modSp add mod">
        <pc:chgData name="Mieko Landers" userId="07da9021-f6ba-44e0-a1fa-c81110e01fa0" providerId="ADAL" clId="{61DA57CA-2228-48EE-82AC-98EEF1B49C31}" dt="2021-10-06T14:36:40.910" v="613" actId="20577"/>
        <pc:sldMkLst>
          <pc:docMk/>
          <pc:sldMk cId="692377930" sldId="292"/>
        </pc:sldMkLst>
        <pc:spChg chg="mod">
          <ac:chgData name="Mieko Landers" userId="07da9021-f6ba-44e0-a1fa-c81110e01fa0" providerId="ADAL" clId="{61DA57CA-2228-48EE-82AC-98EEF1B49C31}" dt="2021-10-06T14:36:40.910" v="613" actId="20577"/>
          <ac:spMkLst>
            <pc:docMk/>
            <pc:sldMk cId="692377930" sldId="292"/>
            <ac:spMk id="4" creationId="{D22EB7CD-BD04-4D21-BBBF-58B1563C6214}"/>
          </ac:spMkLst>
        </pc:spChg>
        <pc:spChg chg="mod">
          <ac:chgData name="Mieko Landers" userId="07da9021-f6ba-44e0-a1fa-c81110e01fa0" providerId="ADAL" clId="{61DA57CA-2228-48EE-82AC-98EEF1B49C31}" dt="2021-10-06T14:33:47.355" v="478" actId="20577"/>
          <ac:spMkLst>
            <pc:docMk/>
            <pc:sldMk cId="692377930" sldId="292"/>
            <ac:spMk id="9" creationId="{B44D8D9C-FA17-4C82-80B2-80AABB61B2AD}"/>
          </ac:spMkLst>
        </pc:spChg>
        <pc:graphicFrameChg chg="del">
          <ac:chgData name="Mieko Landers" userId="07da9021-f6ba-44e0-a1fa-c81110e01fa0" providerId="ADAL" clId="{61DA57CA-2228-48EE-82AC-98EEF1B49C31}" dt="2021-10-06T14:33:50.406" v="479" actId="478"/>
          <ac:graphicFrameMkLst>
            <pc:docMk/>
            <pc:sldMk cId="692377930" sldId="292"/>
            <ac:graphicFrameMk id="19" creationId="{4EC9AB7F-485B-4F5E-8D70-A334A0B14C8E}"/>
          </ac:graphicFrameMkLst>
        </pc:graphicFrameChg>
        <pc:picChg chg="add mod">
          <ac:chgData name="Mieko Landers" userId="07da9021-f6ba-44e0-a1fa-c81110e01fa0" providerId="ADAL" clId="{61DA57CA-2228-48EE-82AC-98EEF1B49C31}" dt="2021-10-06T14:35:29.670" v="525" actId="1076"/>
          <ac:picMkLst>
            <pc:docMk/>
            <pc:sldMk cId="692377930" sldId="292"/>
            <ac:picMk id="6" creationId="{8DBF011A-2C82-4527-B813-9C1A4324D046}"/>
          </ac:picMkLst>
        </pc:picChg>
      </pc:sldChg>
      <pc:sldChg chg="add del">
        <pc:chgData name="Mieko Landers" userId="07da9021-f6ba-44e0-a1fa-c81110e01fa0" providerId="ADAL" clId="{61DA57CA-2228-48EE-82AC-98EEF1B49C31}" dt="2021-10-06T14:35:24.477" v="523" actId="47"/>
        <pc:sldMkLst>
          <pc:docMk/>
          <pc:sldMk cId="3851036201" sldId="293"/>
        </pc:sldMkLst>
      </pc:sldChg>
      <pc:sldChg chg="add">
        <pc:chgData name="Mieko Landers" userId="07da9021-f6ba-44e0-a1fa-c81110e01fa0" providerId="ADAL" clId="{61DA57CA-2228-48EE-82AC-98EEF1B49C31}" dt="2021-10-06T14:36:37.080" v="612" actId="2890"/>
        <pc:sldMkLst>
          <pc:docMk/>
          <pc:sldMk cId="4185669847" sldId="293"/>
        </pc:sldMkLst>
      </pc:sldChg>
      <pc:sldChg chg="addSp delSp modSp add mod">
        <pc:chgData name="Mieko Landers" userId="07da9021-f6ba-44e0-a1fa-c81110e01fa0" providerId="ADAL" clId="{61DA57CA-2228-48EE-82AC-98EEF1B49C31}" dt="2021-10-06T14:40:39.640" v="897" actId="20577"/>
        <pc:sldMkLst>
          <pc:docMk/>
          <pc:sldMk cId="880983914" sldId="294"/>
        </pc:sldMkLst>
        <pc:spChg chg="mod">
          <ac:chgData name="Mieko Landers" userId="07da9021-f6ba-44e0-a1fa-c81110e01fa0" providerId="ADAL" clId="{61DA57CA-2228-48EE-82AC-98EEF1B49C31}" dt="2021-10-06T14:40:39.640" v="897" actId="20577"/>
          <ac:spMkLst>
            <pc:docMk/>
            <pc:sldMk cId="880983914" sldId="294"/>
            <ac:spMk id="4" creationId="{D22EB7CD-BD04-4D21-BBBF-58B1563C6214}"/>
          </ac:spMkLst>
        </pc:spChg>
        <pc:spChg chg="mod">
          <ac:chgData name="Mieko Landers" userId="07da9021-f6ba-44e0-a1fa-c81110e01fa0" providerId="ADAL" clId="{61DA57CA-2228-48EE-82AC-98EEF1B49C31}" dt="2021-10-06T14:37:22.102" v="662" actId="14100"/>
          <ac:spMkLst>
            <pc:docMk/>
            <pc:sldMk cId="880983914" sldId="294"/>
            <ac:spMk id="9" creationId="{B44D8D9C-FA17-4C82-80B2-80AABB61B2AD}"/>
          </ac:spMkLst>
        </pc:spChg>
        <pc:spChg chg="add mod">
          <ac:chgData name="Mieko Landers" userId="07da9021-f6ba-44e0-a1fa-c81110e01fa0" providerId="ADAL" clId="{61DA57CA-2228-48EE-82AC-98EEF1B49C31}" dt="2021-10-06T14:40:17.487" v="893" actId="208"/>
          <ac:spMkLst>
            <pc:docMk/>
            <pc:sldMk cId="880983914" sldId="294"/>
            <ac:spMk id="10" creationId="{CC710B01-A319-4F3D-AD7D-7DFBF6DDDC7E}"/>
          </ac:spMkLst>
        </pc:spChg>
        <pc:spChg chg="add mod">
          <ac:chgData name="Mieko Landers" userId="07da9021-f6ba-44e0-a1fa-c81110e01fa0" providerId="ADAL" clId="{61DA57CA-2228-48EE-82AC-98EEF1B49C31}" dt="2021-10-06T14:40:22.407" v="895" actId="1076"/>
          <ac:spMkLst>
            <pc:docMk/>
            <pc:sldMk cId="880983914" sldId="294"/>
            <ac:spMk id="12" creationId="{9432FC0D-8E4C-4CA6-8647-E71BE0C66622}"/>
          </ac:spMkLst>
        </pc:spChg>
        <pc:picChg chg="del">
          <ac:chgData name="Mieko Landers" userId="07da9021-f6ba-44e0-a1fa-c81110e01fa0" providerId="ADAL" clId="{61DA57CA-2228-48EE-82AC-98EEF1B49C31}" dt="2021-10-06T14:39:36.659" v="881" actId="478"/>
          <ac:picMkLst>
            <pc:docMk/>
            <pc:sldMk cId="880983914" sldId="294"/>
            <ac:picMk id="6" creationId="{8DBF011A-2C82-4527-B813-9C1A4324D046}"/>
          </ac:picMkLst>
        </pc:picChg>
        <pc:picChg chg="add mod">
          <ac:chgData name="Mieko Landers" userId="07da9021-f6ba-44e0-a1fa-c81110e01fa0" providerId="ADAL" clId="{61DA57CA-2228-48EE-82AC-98EEF1B49C31}" dt="2021-10-06T14:39:58.152" v="889" actId="1440"/>
          <ac:picMkLst>
            <pc:docMk/>
            <pc:sldMk cId="880983914" sldId="294"/>
            <ac:picMk id="8" creationId="{C3E42CDA-DB32-41EA-B3BF-A7E906B8ABBC}"/>
          </ac:picMkLst>
        </pc:picChg>
      </pc:sldChg>
      <pc:sldChg chg="add del">
        <pc:chgData name="Mieko Landers" userId="07da9021-f6ba-44e0-a1fa-c81110e01fa0" providerId="ADAL" clId="{61DA57CA-2228-48EE-82AC-98EEF1B49C31}" dt="2021-10-06T14:38:06.993" v="820" actId="47"/>
        <pc:sldMkLst>
          <pc:docMk/>
          <pc:sldMk cId="3789361909" sldId="295"/>
        </pc:sldMkLst>
      </pc:sldChg>
      <pc:sldChg chg="add">
        <pc:chgData name="Mieko Landers" userId="07da9021-f6ba-44e0-a1fa-c81110e01fa0" providerId="ADAL" clId="{61DA57CA-2228-48EE-82AC-98EEF1B49C31}" dt="2021-10-06T14:40:36.037" v="896" actId="2890"/>
        <pc:sldMkLst>
          <pc:docMk/>
          <pc:sldMk cId="3842527646" sldId="295"/>
        </pc:sldMkLst>
      </pc:sldChg>
    </pc:docChg>
  </pc:docChgLst>
  <pc:docChgLst>
    <pc:chgData name="Mieko Landers" userId="S::mlanders@ccslib.org::07da9021-f6ba-44e0-a1fa-c81110e01fa0" providerId="AD" clId="Web-{D5BA1A62-0645-489E-A0A8-9EB101372F95}"/>
    <pc:docChg chg="addSld delSld modSld sldOrd addMainMaster delMainMaster">
      <pc:chgData name="Mieko Landers" userId="S::mlanders@ccslib.org::07da9021-f6ba-44e0-a1fa-c81110e01fa0" providerId="AD" clId="Web-{D5BA1A62-0645-489E-A0A8-9EB101372F95}" dt="2021-10-05T18:42:59.208" v="1407" actId="14100"/>
      <pc:docMkLst>
        <pc:docMk/>
      </pc:docMkLst>
      <pc:sldChg chg="addSp delSp modSp mod setBg modClrScheme setClrOvrMap delDesignElem chgLayout">
        <pc:chgData name="Mieko Landers" userId="S::mlanders@ccslib.org::07da9021-f6ba-44e0-a1fa-c81110e01fa0" providerId="AD" clId="Web-{D5BA1A62-0645-489E-A0A8-9EB101372F95}" dt="2021-10-05T18:41:19.201" v="1377"/>
        <pc:sldMkLst>
          <pc:docMk/>
          <pc:sldMk cId="109857222" sldId="256"/>
        </pc:sldMkLst>
        <pc:spChg chg="mod ord">
          <ac:chgData name="Mieko Landers" userId="S::mlanders@ccslib.org::07da9021-f6ba-44e0-a1fa-c81110e01fa0" providerId="AD" clId="Web-{D5BA1A62-0645-489E-A0A8-9EB101372F95}" dt="2021-10-05T16:50:24.279" v="103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Mieko Landers" userId="S::mlanders@ccslib.org::07da9021-f6ba-44e0-a1fa-c81110e01fa0" providerId="AD" clId="Web-{D5BA1A62-0645-489E-A0A8-9EB101372F95}" dt="2021-10-05T16:50:24.279" v="103"/>
          <ac:spMkLst>
            <pc:docMk/>
            <pc:sldMk cId="109857222" sldId="256"/>
            <ac:spMk id="3" creationId="{00000000-0000-0000-0000-000000000000}"/>
          </ac:spMkLst>
        </pc:spChg>
        <pc:spChg chg="add mod ord">
          <ac:chgData name="Mieko Landers" userId="S::mlanders@ccslib.org::07da9021-f6ba-44e0-a1fa-c81110e01fa0" providerId="AD" clId="Web-{D5BA1A62-0645-489E-A0A8-9EB101372F95}" dt="2021-10-05T18:41:19.201" v="1377"/>
          <ac:spMkLst>
            <pc:docMk/>
            <pc:sldMk cId="109857222" sldId="256"/>
            <ac:spMk id="5" creationId="{2A5DA91A-6BAB-4896-8929-7CBF52FBDA74}"/>
          </ac:spMkLst>
        </pc:spChg>
        <pc:spChg chg="add del">
          <ac:chgData name="Mieko Landers" userId="S::mlanders@ccslib.org::07da9021-f6ba-44e0-a1fa-c81110e01fa0" providerId="AD" clId="Web-{D5BA1A62-0645-489E-A0A8-9EB101372F95}" dt="2021-10-05T16:47:11.665" v="78"/>
          <ac:spMkLst>
            <pc:docMk/>
            <pc:sldMk cId="109857222" sldId="256"/>
            <ac:spMk id="9" creationId="{71B2258F-86CA-4D4D-8270-BC05FCDEBFB3}"/>
          </ac:spMkLst>
        </pc:spChg>
        <pc:picChg chg="add mod ord">
          <ac:chgData name="Mieko Landers" userId="S::mlanders@ccslib.org::07da9021-f6ba-44e0-a1fa-c81110e01fa0" providerId="AD" clId="Web-{D5BA1A62-0645-489E-A0A8-9EB101372F95}" dt="2021-10-05T18:29:29.854" v="1355"/>
          <ac:picMkLst>
            <pc:docMk/>
            <pc:sldMk cId="109857222" sldId="256"/>
            <ac:picMk id="4" creationId="{02D5CD16-55FC-4836-9460-322C5E956852}"/>
          </ac:picMkLst>
        </pc:picChg>
      </pc:sldChg>
      <pc:sldChg chg="addSp delSp modSp new del mod setBg modClrScheme delDesignElem chgLayout">
        <pc:chgData name="Mieko Landers" userId="S::mlanders@ccslib.org::07da9021-f6ba-44e0-a1fa-c81110e01fa0" providerId="AD" clId="Web-{D5BA1A62-0645-489E-A0A8-9EB101372F95}" dt="2021-10-05T17:05:15.520" v="344"/>
        <pc:sldMkLst>
          <pc:docMk/>
          <pc:sldMk cId="3018759471" sldId="257"/>
        </pc:sldMkLst>
        <pc:spChg chg="mod ord">
          <ac:chgData name="Mieko Landers" userId="S::mlanders@ccslib.org::07da9021-f6ba-44e0-a1fa-c81110e01fa0" providerId="AD" clId="Web-{D5BA1A62-0645-489E-A0A8-9EB101372F95}" dt="2021-10-05T16:50:36.514" v="105" actId="1076"/>
          <ac:spMkLst>
            <pc:docMk/>
            <pc:sldMk cId="3018759471" sldId="257"/>
            <ac:spMk id="2" creationId="{8A4DC8AE-6BEC-41EA-AF58-1D8CCBA53AED}"/>
          </ac:spMkLst>
        </pc:spChg>
        <pc:spChg chg="del mod ord">
          <ac:chgData name="Mieko Landers" userId="S::mlanders@ccslib.org::07da9021-f6ba-44e0-a1fa-c81110e01fa0" providerId="AD" clId="Web-{D5BA1A62-0645-489E-A0A8-9EB101372F95}" dt="2021-10-05T16:49:27.918" v="98"/>
          <ac:spMkLst>
            <pc:docMk/>
            <pc:sldMk cId="3018759471" sldId="257"/>
            <ac:spMk id="3" creationId="{F0E4BF0A-4865-42CD-B845-64CFCBEC254F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7:03:52.659" v="327" actId="20577"/>
          <ac:spMkLst>
            <pc:docMk/>
            <pc:sldMk cId="3018759471" sldId="257"/>
            <ac:spMk id="5" creationId="{ABF9B7FE-4654-4221-934D-756F3800940A}"/>
          </ac:spMkLst>
        </pc:spChg>
        <pc:spChg chg="add del">
          <ac:chgData name="Mieko Landers" userId="S::mlanders@ccslib.org::07da9021-f6ba-44e0-a1fa-c81110e01fa0" providerId="AD" clId="Web-{D5BA1A62-0645-489E-A0A8-9EB101372F95}" dt="2021-10-05T16:50:57.014" v="108"/>
          <ac:spMkLst>
            <pc:docMk/>
            <pc:sldMk cId="3018759471" sldId="257"/>
            <ac:spMk id="6" creationId="{3AE59DCD-0C89-4E6A-BD10-D0B2DBC9B642}"/>
          </ac:spMkLst>
        </pc:spChg>
        <pc:spChg chg="add mod">
          <ac:chgData name="Mieko Landers" userId="S::mlanders@ccslib.org::07da9021-f6ba-44e0-a1fa-c81110e01fa0" providerId="AD" clId="Web-{D5BA1A62-0645-489E-A0A8-9EB101372F95}" dt="2021-10-05T16:51:24.546" v="111"/>
          <ac:spMkLst>
            <pc:docMk/>
            <pc:sldMk cId="3018759471" sldId="257"/>
            <ac:spMk id="7" creationId="{F7DF4178-75D5-41A1-8FB1-F8A941E2CEB1}"/>
          </ac:spMkLst>
        </pc:spChg>
        <pc:spChg chg="add del">
          <ac:chgData name="Mieko Landers" userId="S::mlanders@ccslib.org::07da9021-f6ba-44e0-a1fa-c81110e01fa0" providerId="AD" clId="Web-{D5BA1A62-0645-489E-A0A8-9EB101372F95}" dt="2021-10-05T16:50:24.279" v="103"/>
          <ac:spMkLst>
            <pc:docMk/>
            <pc:sldMk cId="3018759471" sldId="257"/>
            <ac:spMk id="8" creationId="{1B15ED52-F352-441B-82BF-E0EA34836D08}"/>
          </ac:spMkLst>
        </pc:spChg>
        <pc:spChg chg="add mod">
          <ac:chgData name="Mieko Landers" userId="S::mlanders@ccslib.org::07da9021-f6ba-44e0-a1fa-c81110e01fa0" providerId="AD" clId="Web-{D5BA1A62-0645-489E-A0A8-9EB101372F95}" dt="2021-10-05T16:52:25.548" v="137" actId="1076"/>
          <ac:spMkLst>
            <pc:docMk/>
            <pc:sldMk cId="3018759471" sldId="257"/>
            <ac:spMk id="9" creationId="{B44D8D9C-FA17-4C82-80B2-80AABB61B2AD}"/>
          </ac:spMkLst>
        </pc:spChg>
        <pc:spChg chg="add del">
          <ac:chgData name="Mieko Landers" userId="S::mlanders@ccslib.org::07da9021-f6ba-44e0-a1fa-c81110e01fa0" providerId="AD" clId="Web-{D5BA1A62-0645-489E-A0A8-9EB101372F95}" dt="2021-10-05T16:50:24.279" v="103"/>
          <ac:spMkLst>
            <pc:docMk/>
            <pc:sldMk cId="3018759471" sldId="257"/>
            <ac:spMk id="10" creationId="{3B2E3793-BFE6-45A2-9B7B-E18844431C99}"/>
          </ac:spMkLst>
        </pc:spChg>
        <pc:spChg chg="add del">
          <ac:chgData name="Mieko Landers" userId="S::mlanders@ccslib.org::07da9021-f6ba-44e0-a1fa-c81110e01fa0" providerId="AD" clId="Web-{D5BA1A62-0645-489E-A0A8-9EB101372F95}" dt="2021-10-05T16:50:24.279" v="103"/>
          <ac:spMkLst>
            <pc:docMk/>
            <pc:sldMk cId="3018759471" sldId="257"/>
            <ac:spMk id="12" creationId="{BC4C4868-CB8F-4AF9-9CDB-8108F2C19B67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6:55:52.037" v="187"/>
          <ac:spMkLst>
            <pc:docMk/>
            <pc:sldMk cId="3018759471" sldId="257"/>
            <ac:spMk id="13" creationId="{64E5E467-6052-4E6E-A564-D9CE8553705E}"/>
          </ac:spMkLst>
        </pc:spChg>
        <pc:spChg chg="add del">
          <ac:chgData name="Mieko Landers" userId="S::mlanders@ccslib.org::07da9021-f6ba-44e0-a1fa-c81110e01fa0" providerId="AD" clId="Web-{D5BA1A62-0645-489E-A0A8-9EB101372F95}" dt="2021-10-05T16:50:24.279" v="103"/>
          <ac:spMkLst>
            <pc:docMk/>
            <pc:sldMk cId="3018759471" sldId="257"/>
            <ac:spMk id="14" creationId="{375E0459-6403-40CD-989D-56A4407CA12E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6:58:29.401" v="234"/>
          <ac:spMkLst>
            <pc:docMk/>
            <pc:sldMk cId="3018759471" sldId="257"/>
            <ac:spMk id="15" creationId="{E79E0409-1839-4E1A-90BE-C03E22FC88EF}"/>
          </ac:spMkLst>
        </pc:spChg>
        <pc:spChg chg="add del">
          <ac:chgData name="Mieko Landers" userId="S::mlanders@ccslib.org::07da9021-f6ba-44e0-a1fa-c81110e01fa0" providerId="AD" clId="Web-{D5BA1A62-0645-489E-A0A8-9EB101372F95}" dt="2021-10-05T16:50:24.279" v="103"/>
          <ac:spMkLst>
            <pc:docMk/>
            <pc:sldMk cId="3018759471" sldId="257"/>
            <ac:spMk id="16" creationId="{53E5B1A8-3AC9-4BD1-9BBC-78CA94F2D1BA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6:59:23.261" v="262"/>
          <ac:spMkLst>
            <pc:docMk/>
            <pc:sldMk cId="3018759471" sldId="257"/>
            <ac:spMk id="18" creationId="{2B2D2FE3-3125-447D-A880-506A688DAC8E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6:59:21.308" v="261"/>
          <ac:spMkLst>
            <pc:docMk/>
            <pc:sldMk cId="3018759471" sldId="257"/>
            <ac:spMk id="20" creationId="{59EB187A-8886-4449-9D6A-B8396D4D2C04}"/>
          </ac:spMkLst>
        </pc:spChg>
        <pc:picChg chg="add del mod ord">
          <ac:chgData name="Mieko Landers" userId="S::mlanders@ccslib.org::07da9021-f6ba-44e0-a1fa-c81110e01fa0" providerId="AD" clId="Web-{D5BA1A62-0645-489E-A0A8-9EB101372F95}" dt="2021-10-05T16:54:05.613" v="176"/>
          <ac:picMkLst>
            <pc:docMk/>
            <pc:sldMk cId="3018759471" sldId="257"/>
            <ac:picMk id="4" creationId="{E6E427EE-57FE-4D13-92B7-CBAA8245EE8E}"/>
          </ac:picMkLst>
        </pc:picChg>
        <pc:picChg chg="add del mod ord">
          <ac:chgData name="Mieko Landers" userId="S::mlanders@ccslib.org::07da9021-f6ba-44e0-a1fa-c81110e01fa0" providerId="AD" clId="Web-{D5BA1A62-0645-489E-A0A8-9EB101372F95}" dt="2021-10-05T16:59:14.058" v="259"/>
          <ac:picMkLst>
            <pc:docMk/>
            <pc:sldMk cId="3018759471" sldId="257"/>
            <ac:picMk id="17" creationId="{53D60C45-4E2F-4125-BA6F-D65BD644FEF5}"/>
          </ac:picMkLst>
        </pc:picChg>
      </pc:sldChg>
      <pc:sldChg chg="modSp add del replId">
        <pc:chgData name="Mieko Landers" userId="S::mlanders@ccslib.org::07da9021-f6ba-44e0-a1fa-c81110e01fa0" providerId="AD" clId="Web-{D5BA1A62-0645-489E-A0A8-9EB101372F95}" dt="2021-10-05T17:05:14.614" v="343"/>
        <pc:sldMkLst>
          <pc:docMk/>
          <pc:sldMk cId="2969900512" sldId="258"/>
        </pc:sldMkLst>
        <pc:spChg chg="mod">
          <ac:chgData name="Mieko Landers" userId="S::mlanders@ccslib.org::07da9021-f6ba-44e0-a1fa-c81110e01fa0" providerId="AD" clId="Web-{D5BA1A62-0645-489E-A0A8-9EB101372F95}" dt="2021-10-05T17:03:55.018" v="328" actId="20577"/>
          <ac:spMkLst>
            <pc:docMk/>
            <pc:sldMk cId="2969900512" sldId="258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D5BA1A62-0645-489E-A0A8-9EB101372F95}" dt="2021-10-05T17:00:32.966" v="272" actId="1076"/>
          <ac:spMkLst>
            <pc:docMk/>
            <pc:sldMk cId="2969900512" sldId="258"/>
            <ac:spMk id="18" creationId="{2B2D2FE3-3125-447D-A880-506A688DAC8E}"/>
          </ac:spMkLst>
        </pc:spChg>
        <pc:picChg chg="mod">
          <ac:chgData name="Mieko Landers" userId="S::mlanders@ccslib.org::07da9021-f6ba-44e0-a1fa-c81110e01fa0" providerId="AD" clId="Web-{D5BA1A62-0645-489E-A0A8-9EB101372F95}" dt="2021-10-05T17:00:45.779" v="275"/>
          <ac:picMkLst>
            <pc:docMk/>
            <pc:sldMk cId="2969900512" sldId="258"/>
            <ac:picMk id="17" creationId="{53D60C45-4E2F-4125-BA6F-D65BD644FEF5}"/>
          </ac:picMkLst>
        </pc:picChg>
      </pc:sldChg>
      <pc:sldChg chg="addSp delSp modSp add replId">
        <pc:chgData name="Mieko Landers" userId="S::mlanders@ccslib.org::07da9021-f6ba-44e0-a1fa-c81110e01fa0" providerId="AD" clId="Web-{D5BA1A62-0645-489E-A0A8-9EB101372F95}" dt="2021-10-05T18:38:06.937" v="1367" actId="14100"/>
        <pc:sldMkLst>
          <pc:docMk/>
          <pc:sldMk cId="889041472" sldId="259"/>
        </pc:sldMkLst>
        <pc:spChg chg="add mod">
          <ac:chgData name="Mieko Landers" userId="S::mlanders@ccslib.org::07da9021-f6ba-44e0-a1fa-c81110e01fa0" providerId="AD" clId="Web-{D5BA1A62-0645-489E-A0A8-9EB101372F95}" dt="2021-10-05T17:06:06.209" v="356" actId="20577"/>
          <ac:spMkLst>
            <pc:docMk/>
            <pc:sldMk cId="889041472" sldId="259"/>
            <ac:spMk id="3" creationId="{FC55FFFA-ADC7-4DBA-B65B-5025171CD711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5:13.586" v="1279"/>
          <ac:spMkLst>
            <pc:docMk/>
            <pc:sldMk cId="889041472" sldId="259"/>
            <ac:spMk id="4" creationId="{E914E8F5-5DB4-456B-9E72-95CB23E8F025}"/>
          </ac:spMkLst>
        </pc:spChg>
        <pc:spChg chg="del mod">
          <ac:chgData name="Mieko Landers" userId="S::mlanders@ccslib.org::07da9021-f6ba-44e0-a1fa-c81110e01fa0" providerId="AD" clId="Web-{D5BA1A62-0645-489E-A0A8-9EB101372F95}" dt="2021-10-05T18:25:12.414" v="1278"/>
          <ac:spMkLst>
            <pc:docMk/>
            <pc:sldMk cId="889041472" sldId="259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D5BA1A62-0645-489E-A0A8-9EB101372F95}" dt="2021-10-05T18:38:06.937" v="1367" actId="14100"/>
          <ac:spMkLst>
            <pc:docMk/>
            <pc:sldMk cId="889041472" sldId="259"/>
            <ac:spMk id="7" creationId="{F7DF4178-75D5-41A1-8FB1-F8A941E2CEB1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7:06:15.772" v="363"/>
          <ac:spMkLst>
            <pc:docMk/>
            <pc:sldMk cId="889041472" sldId="259"/>
            <ac:spMk id="8" creationId="{A907D13D-5F08-40E1-A523-1A4D4C2C64A3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7:06:07.631" v="357"/>
          <ac:spMkLst>
            <pc:docMk/>
            <pc:sldMk cId="889041472" sldId="259"/>
            <ac:spMk id="10" creationId="{565D15A8-F9A7-48D0-B035-B1B0BCD42EF2}"/>
          </ac:spMkLst>
        </pc:spChg>
        <pc:spChg chg="mod">
          <ac:chgData name="Mieko Landers" userId="S::mlanders@ccslib.org::07da9021-f6ba-44e0-a1fa-c81110e01fa0" providerId="AD" clId="Web-{D5BA1A62-0645-489E-A0A8-9EB101372F95}" dt="2021-10-05T17:06:09.553" v="358" actId="20577"/>
          <ac:spMkLst>
            <pc:docMk/>
            <pc:sldMk cId="889041472" sldId="259"/>
            <ac:spMk id="18" creationId="{2B2D2FE3-3125-447D-A880-506A688DAC8E}"/>
          </ac:spMkLst>
        </pc:spChg>
        <pc:picChg chg="del">
          <ac:chgData name="Mieko Landers" userId="S::mlanders@ccslib.org::07da9021-f6ba-44e0-a1fa-c81110e01fa0" providerId="AD" clId="Web-{D5BA1A62-0645-489E-A0A8-9EB101372F95}" dt="2021-10-05T17:06:09.771" v="359"/>
          <ac:picMkLst>
            <pc:docMk/>
            <pc:sldMk cId="889041472" sldId="259"/>
            <ac:picMk id="17" creationId="{53D60C45-4E2F-4125-BA6F-D65BD644FEF5}"/>
          </ac:picMkLst>
        </pc:picChg>
      </pc:sldChg>
      <pc:sldChg chg="addSp delSp modSp add del replId">
        <pc:chgData name="Mieko Landers" userId="S::mlanders@ccslib.org::07da9021-f6ba-44e0-a1fa-c81110e01fa0" providerId="AD" clId="Web-{D5BA1A62-0645-489E-A0A8-9EB101372F95}" dt="2021-10-05T17:00:22.966" v="270"/>
        <pc:sldMkLst>
          <pc:docMk/>
          <pc:sldMk cId="2096166565" sldId="259"/>
        </pc:sldMkLst>
        <pc:spChg chg="add mod">
          <ac:chgData name="Mieko Landers" userId="S::mlanders@ccslib.org::07da9021-f6ba-44e0-a1fa-c81110e01fa0" providerId="AD" clId="Web-{D5BA1A62-0645-489E-A0A8-9EB101372F95}" dt="2021-10-05T17:00:16.841" v="269" actId="20577"/>
          <ac:spMkLst>
            <pc:docMk/>
            <pc:sldMk cId="2096166565" sldId="259"/>
            <ac:spMk id="4" creationId="{1EB7F20C-3544-49CA-A535-676DA684DD80}"/>
          </ac:spMkLst>
        </pc:spChg>
        <pc:picChg chg="del">
          <ac:chgData name="Mieko Landers" userId="S::mlanders@ccslib.org::07da9021-f6ba-44e0-a1fa-c81110e01fa0" providerId="AD" clId="Web-{D5BA1A62-0645-489E-A0A8-9EB101372F95}" dt="2021-10-05T17:00:16.294" v="268"/>
          <ac:picMkLst>
            <pc:docMk/>
            <pc:sldMk cId="2096166565" sldId="259"/>
            <ac:picMk id="17" creationId="{53D60C45-4E2F-4125-BA6F-D65BD644FEF5}"/>
          </ac:picMkLst>
        </pc:picChg>
      </pc:sldChg>
      <pc:sldChg chg="delSp modSp add replId">
        <pc:chgData name="Mieko Landers" userId="S::mlanders@ccslib.org::07da9021-f6ba-44e0-a1fa-c81110e01fa0" providerId="AD" clId="Web-{D5BA1A62-0645-489E-A0A8-9EB101372F95}" dt="2021-10-05T18:38:17.125" v="1370" actId="14100"/>
        <pc:sldMkLst>
          <pc:docMk/>
          <pc:sldMk cId="4205385874" sldId="260"/>
        </pc:sldMkLst>
        <pc:spChg chg="mod">
          <ac:chgData name="Mieko Landers" userId="S::mlanders@ccslib.org::07da9021-f6ba-44e0-a1fa-c81110e01fa0" providerId="AD" clId="Web-{D5BA1A62-0645-489E-A0A8-9EB101372F95}" dt="2021-10-05T17:06:12.678" v="361" actId="20577"/>
          <ac:spMkLst>
            <pc:docMk/>
            <pc:sldMk cId="4205385874" sldId="260"/>
            <ac:spMk id="3" creationId="{FC55FFFA-ADC7-4DBA-B65B-5025171CD711}"/>
          </ac:spMkLst>
        </pc:spChg>
        <pc:spChg chg="mod">
          <ac:chgData name="Mieko Landers" userId="S::mlanders@ccslib.org::07da9021-f6ba-44e0-a1fa-c81110e01fa0" providerId="AD" clId="Web-{D5BA1A62-0645-489E-A0A8-9EB101372F95}" dt="2021-10-05T18:38:17.125" v="1370" actId="14100"/>
          <ac:spMkLst>
            <pc:docMk/>
            <pc:sldMk cId="4205385874" sldId="260"/>
            <ac:spMk id="7" creationId="{F7DF4178-75D5-41A1-8FB1-F8A941E2CEB1}"/>
          </ac:spMkLst>
        </pc:spChg>
        <pc:spChg chg="del">
          <ac:chgData name="Mieko Landers" userId="S::mlanders@ccslib.org::07da9021-f6ba-44e0-a1fa-c81110e01fa0" providerId="AD" clId="Web-{D5BA1A62-0645-489E-A0A8-9EB101372F95}" dt="2021-10-05T17:06:13.335" v="362"/>
          <ac:spMkLst>
            <pc:docMk/>
            <pc:sldMk cId="4205385874" sldId="260"/>
            <ac:spMk id="10" creationId="{565D15A8-F9A7-48D0-B035-B1B0BCD42EF2}"/>
          </ac:spMkLst>
        </pc:spChg>
      </pc:sldChg>
      <pc:sldChg chg="modSp add replId">
        <pc:chgData name="Mieko Landers" userId="S::mlanders@ccslib.org::07da9021-f6ba-44e0-a1fa-c81110e01fa0" providerId="AD" clId="Web-{D5BA1A62-0645-489E-A0A8-9EB101372F95}" dt="2021-10-05T18:38:19.844" v="1371" actId="14100"/>
        <pc:sldMkLst>
          <pc:docMk/>
          <pc:sldMk cId="2797729358" sldId="261"/>
        </pc:sldMkLst>
        <pc:spChg chg="mod">
          <ac:chgData name="Mieko Landers" userId="S::mlanders@ccslib.org::07da9021-f6ba-44e0-a1fa-c81110e01fa0" providerId="AD" clId="Web-{D5BA1A62-0645-489E-A0A8-9EB101372F95}" dt="2021-10-05T18:38:19.844" v="1371" actId="14100"/>
          <ac:spMkLst>
            <pc:docMk/>
            <pc:sldMk cId="2797729358" sldId="261"/>
            <ac:spMk id="7" creationId="{F7DF4178-75D5-41A1-8FB1-F8A941E2CEB1}"/>
          </ac:spMkLst>
        </pc:spChg>
      </pc:sldChg>
      <pc:sldChg chg="addSp delSp modSp add replId">
        <pc:chgData name="Mieko Landers" userId="S::mlanders@ccslib.org::07da9021-f6ba-44e0-a1fa-c81110e01fa0" providerId="AD" clId="Web-{D5BA1A62-0645-489E-A0A8-9EB101372F95}" dt="2021-10-05T18:38:23.094" v="1372" actId="14100"/>
        <pc:sldMkLst>
          <pc:docMk/>
          <pc:sldMk cId="46476569" sldId="262"/>
        </pc:sldMkLst>
        <pc:spChg chg="del">
          <ac:chgData name="Mieko Landers" userId="S::mlanders@ccslib.org::07da9021-f6ba-44e0-a1fa-c81110e01fa0" providerId="AD" clId="Web-{D5BA1A62-0645-489E-A0A8-9EB101372F95}" dt="2021-10-05T17:07:04.585" v="382"/>
          <ac:spMkLst>
            <pc:docMk/>
            <pc:sldMk cId="46476569" sldId="262"/>
            <ac:spMk id="3" creationId="{FC55FFFA-ADC7-4DBA-B65B-5025171CD711}"/>
          </ac:spMkLst>
        </pc:spChg>
        <pc:spChg chg="mod">
          <ac:chgData name="Mieko Landers" userId="S::mlanders@ccslib.org::07da9021-f6ba-44e0-a1fa-c81110e01fa0" providerId="AD" clId="Web-{D5BA1A62-0645-489E-A0A8-9EB101372F95}" dt="2021-10-05T17:10:56.560" v="456" actId="1076"/>
          <ac:spMkLst>
            <pc:docMk/>
            <pc:sldMk cId="46476569" sldId="262"/>
            <ac:spMk id="4" creationId="{E914E8F5-5DB4-456B-9E72-95CB23E8F025}"/>
          </ac:spMkLst>
        </pc:spChg>
        <pc:spChg chg="mod">
          <ac:chgData name="Mieko Landers" userId="S::mlanders@ccslib.org::07da9021-f6ba-44e0-a1fa-c81110e01fa0" providerId="AD" clId="Web-{D5BA1A62-0645-489E-A0A8-9EB101372F95}" dt="2021-10-05T18:23:28.907" v="1243" actId="14100"/>
          <ac:spMkLst>
            <pc:docMk/>
            <pc:sldMk cId="46476569" sldId="262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D5BA1A62-0645-489E-A0A8-9EB101372F95}" dt="2021-10-05T18:38:23.094" v="1372" actId="14100"/>
          <ac:spMkLst>
            <pc:docMk/>
            <pc:sldMk cId="46476569" sldId="262"/>
            <ac:spMk id="7" creationId="{F7DF4178-75D5-41A1-8FB1-F8A941E2CEB1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7:06:57.163" v="381"/>
          <ac:spMkLst>
            <pc:docMk/>
            <pc:sldMk cId="46476569" sldId="262"/>
            <ac:spMk id="8" creationId="{202B3CF0-1321-42CF-A93B-1BCD87269E03}"/>
          </ac:spMkLst>
        </pc:spChg>
        <pc:spChg chg="del">
          <ac:chgData name="Mieko Landers" userId="S::mlanders@ccslib.org::07da9021-f6ba-44e0-a1fa-c81110e01fa0" providerId="AD" clId="Web-{D5BA1A62-0645-489E-A0A8-9EB101372F95}" dt="2021-10-05T17:07:05.382" v="383"/>
          <ac:spMkLst>
            <pc:docMk/>
            <pc:sldMk cId="46476569" sldId="262"/>
            <ac:spMk id="10" creationId="{565D15A8-F9A7-48D0-B035-B1B0BCD42EF2}"/>
          </ac:spMkLst>
        </pc:spChg>
        <pc:spChg chg="add mod">
          <ac:chgData name="Mieko Landers" userId="S::mlanders@ccslib.org::07da9021-f6ba-44e0-a1fa-c81110e01fa0" providerId="AD" clId="Web-{D5BA1A62-0645-489E-A0A8-9EB101372F95}" dt="2021-10-05T17:09:56.402" v="398"/>
          <ac:spMkLst>
            <pc:docMk/>
            <pc:sldMk cId="46476569" sldId="262"/>
            <ac:spMk id="12" creationId="{BBF94A36-69B0-44BA-9CA1-296805412341}"/>
          </ac:spMkLst>
        </pc:spChg>
        <pc:spChg chg="add mod">
          <ac:chgData name="Mieko Landers" userId="S::mlanders@ccslib.org::07da9021-f6ba-44e0-a1fa-c81110e01fa0" providerId="AD" clId="Web-{D5BA1A62-0645-489E-A0A8-9EB101372F95}" dt="2021-10-05T17:10:17.215" v="403" actId="1076"/>
          <ac:spMkLst>
            <pc:docMk/>
            <pc:sldMk cId="46476569" sldId="262"/>
            <ac:spMk id="13" creationId="{86940C69-7EE2-400A-A39D-AC3D5E36A639}"/>
          </ac:spMkLst>
        </pc:spChg>
        <pc:spChg chg="del">
          <ac:chgData name="Mieko Landers" userId="S::mlanders@ccslib.org::07da9021-f6ba-44e0-a1fa-c81110e01fa0" providerId="AD" clId="Web-{D5BA1A62-0645-489E-A0A8-9EB101372F95}" dt="2021-10-05T17:06:53.679" v="379"/>
          <ac:spMkLst>
            <pc:docMk/>
            <pc:sldMk cId="46476569" sldId="262"/>
            <ac:spMk id="18" creationId="{2B2D2FE3-3125-447D-A880-506A688DAC8E}"/>
          </ac:spMkLst>
        </pc:spChg>
        <pc:picChg chg="add mod">
          <ac:chgData name="Mieko Landers" userId="S::mlanders@ccslib.org::07da9021-f6ba-44e0-a1fa-c81110e01fa0" providerId="AD" clId="Web-{D5BA1A62-0645-489E-A0A8-9EB101372F95}" dt="2021-10-05T17:09:22.136" v="390"/>
          <ac:picMkLst>
            <pc:docMk/>
            <pc:sldMk cId="46476569" sldId="262"/>
            <ac:picMk id="11" creationId="{3380C4E1-EEF6-4551-8CE1-7FBEA4C6E880}"/>
          </ac:picMkLst>
        </pc:picChg>
        <pc:picChg chg="del">
          <ac:chgData name="Mieko Landers" userId="S::mlanders@ccslib.org::07da9021-f6ba-44e0-a1fa-c81110e01fa0" providerId="AD" clId="Web-{D5BA1A62-0645-489E-A0A8-9EB101372F95}" dt="2021-10-05T17:06:54.554" v="380"/>
          <ac:picMkLst>
            <pc:docMk/>
            <pc:sldMk cId="46476569" sldId="262"/>
            <ac:picMk id="17" creationId="{53D60C45-4E2F-4125-BA6F-D65BD644FEF5}"/>
          </ac:picMkLst>
        </pc:picChg>
      </pc:sldChg>
      <pc:sldChg chg="modSp add del replId">
        <pc:chgData name="Mieko Landers" userId="S::mlanders@ccslib.org::07da9021-f6ba-44e0-a1fa-c81110e01fa0" providerId="AD" clId="Web-{D5BA1A62-0645-489E-A0A8-9EB101372F95}" dt="2021-10-05T17:11:14.154" v="460"/>
        <pc:sldMkLst>
          <pc:docMk/>
          <pc:sldMk cId="3518881015" sldId="263"/>
        </pc:sldMkLst>
        <pc:spChg chg="mod">
          <ac:chgData name="Mieko Landers" userId="S::mlanders@ccslib.org::07da9021-f6ba-44e0-a1fa-c81110e01fa0" providerId="AD" clId="Web-{D5BA1A62-0645-489E-A0A8-9EB101372F95}" dt="2021-10-05T17:10:45.278" v="455" actId="20577"/>
          <ac:spMkLst>
            <pc:docMk/>
            <pc:sldMk cId="3518881015" sldId="263"/>
            <ac:spMk id="5" creationId="{ABF9B7FE-4654-4221-934D-756F3800940A}"/>
          </ac:spMkLst>
        </pc:spChg>
      </pc:sldChg>
      <pc:sldChg chg="modSp add replId">
        <pc:chgData name="Mieko Landers" userId="S::mlanders@ccslib.org::07da9021-f6ba-44e0-a1fa-c81110e01fa0" providerId="AD" clId="Web-{D5BA1A62-0645-489E-A0A8-9EB101372F95}" dt="2021-10-05T18:38:26.329" v="1373" actId="14100"/>
        <pc:sldMkLst>
          <pc:docMk/>
          <pc:sldMk cId="2870969050" sldId="264"/>
        </pc:sldMkLst>
        <pc:spChg chg="mod">
          <ac:chgData name="Mieko Landers" userId="S::mlanders@ccslib.org::07da9021-f6ba-44e0-a1fa-c81110e01fa0" providerId="AD" clId="Web-{D5BA1A62-0645-489E-A0A8-9EB101372F95}" dt="2021-10-05T18:23:21.250" v="1242" actId="14100"/>
          <ac:spMkLst>
            <pc:docMk/>
            <pc:sldMk cId="2870969050" sldId="264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D5BA1A62-0645-489E-A0A8-9EB101372F95}" dt="2021-10-05T18:38:26.329" v="1373" actId="14100"/>
          <ac:spMkLst>
            <pc:docMk/>
            <pc:sldMk cId="2870969050" sldId="264"/>
            <ac:spMk id="7" creationId="{F7DF4178-75D5-41A1-8FB1-F8A941E2CEB1}"/>
          </ac:spMkLst>
        </pc:spChg>
        <pc:spChg chg="mod">
          <ac:chgData name="Mieko Landers" userId="S::mlanders@ccslib.org::07da9021-f6ba-44e0-a1fa-c81110e01fa0" providerId="AD" clId="Web-{D5BA1A62-0645-489E-A0A8-9EB101372F95}" dt="2021-10-05T17:11:20.029" v="461" actId="1076"/>
          <ac:spMkLst>
            <pc:docMk/>
            <pc:sldMk cId="2870969050" sldId="264"/>
            <ac:spMk id="12" creationId="{BBF94A36-69B0-44BA-9CA1-296805412341}"/>
          </ac:spMkLst>
        </pc:spChg>
        <pc:spChg chg="mod">
          <ac:chgData name="Mieko Landers" userId="S::mlanders@ccslib.org::07da9021-f6ba-44e0-a1fa-c81110e01fa0" providerId="AD" clId="Web-{D5BA1A62-0645-489E-A0A8-9EB101372F95}" dt="2021-10-05T17:11:23.873" v="462" actId="1076"/>
          <ac:spMkLst>
            <pc:docMk/>
            <pc:sldMk cId="2870969050" sldId="264"/>
            <ac:spMk id="13" creationId="{86940C69-7EE2-400A-A39D-AC3D5E36A639}"/>
          </ac:spMkLst>
        </pc:spChg>
      </pc:sldChg>
      <pc:sldChg chg="addSp delSp modSp add ord replId">
        <pc:chgData name="Mieko Landers" userId="S::mlanders@ccslib.org::07da9021-f6ba-44e0-a1fa-c81110e01fa0" providerId="AD" clId="Web-{D5BA1A62-0645-489E-A0A8-9EB101372F95}" dt="2021-10-05T18:38:32.611" v="1374" actId="14100"/>
        <pc:sldMkLst>
          <pc:docMk/>
          <pc:sldMk cId="3752514941" sldId="265"/>
        </pc:sldMkLst>
        <pc:spChg chg="del">
          <ac:chgData name="Mieko Landers" userId="S::mlanders@ccslib.org::07da9021-f6ba-44e0-a1fa-c81110e01fa0" providerId="AD" clId="Web-{D5BA1A62-0645-489E-A0A8-9EB101372F95}" dt="2021-10-05T17:14:03.408" v="537"/>
          <ac:spMkLst>
            <pc:docMk/>
            <pc:sldMk cId="3752514941" sldId="265"/>
            <ac:spMk id="3" creationId="{FC55FFFA-ADC7-4DBA-B65B-5025171CD711}"/>
          </ac:spMkLst>
        </pc:spChg>
        <pc:spChg chg="del mod">
          <ac:chgData name="Mieko Landers" userId="S::mlanders@ccslib.org::07da9021-f6ba-44e0-a1fa-c81110e01fa0" providerId="AD" clId="Web-{D5BA1A62-0645-489E-A0A8-9EB101372F95}" dt="2021-10-05T18:24:06.659" v="1246"/>
          <ac:spMkLst>
            <pc:docMk/>
            <pc:sldMk cId="3752514941" sldId="265"/>
            <ac:spMk id="4" creationId="{E914E8F5-5DB4-456B-9E72-95CB23E8F025}"/>
          </ac:spMkLst>
        </pc:spChg>
        <pc:spChg chg="del mod">
          <ac:chgData name="Mieko Landers" userId="S::mlanders@ccslib.org::07da9021-f6ba-44e0-a1fa-c81110e01fa0" providerId="AD" clId="Web-{D5BA1A62-0645-489E-A0A8-9EB101372F95}" dt="2021-10-05T18:24:08.644" v="1247"/>
          <ac:spMkLst>
            <pc:docMk/>
            <pc:sldMk cId="3752514941" sldId="265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D5BA1A62-0645-489E-A0A8-9EB101372F95}" dt="2021-10-05T18:38:32.611" v="1374" actId="14100"/>
          <ac:spMkLst>
            <pc:docMk/>
            <pc:sldMk cId="3752514941" sldId="265"/>
            <ac:spMk id="7" creationId="{F7DF4178-75D5-41A1-8FB1-F8A941E2CEB1}"/>
          </ac:spMkLst>
        </pc:spChg>
        <pc:spChg chg="mod">
          <ac:chgData name="Mieko Landers" userId="S::mlanders@ccslib.org::07da9021-f6ba-44e0-a1fa-c81110e01fa0" providerId="AD" clId="Web-{D5BA1A62-0645-489E-A0A8-9EB101372F95}" dt="2021-10-05T17:11:58.593" v="474" actId="20577"/>
          <ac:spMkLst>
            <pc:docMk/>
            <pc:sldMk cId="3752514941" sldId="265"/>
            <ac:spMk id="9" creationId="{B44D8D9C-FA17-4C82-80B2-80AABB61B2AD}"/>
          </ac:spMkLst>
        </pc:spChg>
        <pc:spChg chg="del">
          <ac:chgData name="Mieko Landers" userId="S::mlanders@ccslib.org::07da9021-f6ba-44e0-a1fa-c81110e01fa0" providerId="AD" clId="Web-{D5BA1A62-0645-489E-A0A8-9EB101372F95}" dt="2021-10-05T17:14:06.252" v="538"/>
          <ac:spMkLst>
            <pc:docMk/>
            <pc:sldMk cId="3752514941" sldId="265"/>
            <ac:spMk id="10" creationId="{565D15A8-F9A7-48D0-B035-B1B0BCD42EF2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4:21.379" v="1257"/>
          <ac:spMkLst>
            <pc:docMk/>
            <pc:sldMk cId="3752514941" sldId="265"/>
            <ac:spMk id="10" creationId="{5BE08C13-0C70-447A-92CE-240C5B607105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4:14.925" v="1253"/>
          <ac:spMkLst>
            <pc:docMk/>
            <pc:sldMk cId="3752514941" sldId="265"/>
            <ac:spMk id="12" creationId="{39778715-FFE7-4E93-82F0-062DDAE1DD79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4:13.269" v="1251"/>
          <ac:spMkLst>
            <pc:docMk/>
            <pc:sldMk cId="3752514941" sldId="265"/>
            <ac:spMk id="14" creationId="{D88601CA-F82B-4E78-9CD2-A1ED65D30B10}"/>
          </ac:spMkLst>
        </pc:spChg>
        <pc:spChg chg="del mod">
          <ac:chgData name="Mieko Landers" userId="S::mlanders@ccslib.org::07da9021-f6ba-44e0-a1fa-c81110e01fa0" providerId="AD" clId="Web-{D5BA1A62-0645-489E-A0A8-9EB101372F95}" dt="2021-10-05T18:24:23.238" v="1258"/>
          <ac:spMkLst>
            <pc:docMk/>
            <pc:sldMk cId="3752514941" sldId="265"/>
            <ac:spMk id="18" creationId="{2B2D2FE3-3125-447D-A880-506A688DAC8E}"/>
          </ac:spMkLst>
        </pc:spChg>
        <pc:picChg chg="add del mod">
          <ac:chgData name="Mieko Landers" userId="S::mlanders@ccslib.org::07da9021-f6ba-44e0-a1fa-c81110e01fa0" providerId="AD" clId="Web-{D5BA1A62-0645-489E-A0A8-9EB101372F95}" dt="2021-10-05T18:24:09.519" v="1248"/>
          <ac:picMkLst>
            <pc:docMk/>
            <pc:sldMk cId="3752514941" sldId="265"/>
            <ac:picMk id="6" creationId="{5DD268F1-A081-4CBD-85CE-FDF27529D9A2}"/>
          </ac:picMkLst>
        </pc:picChg>
        <pc:picChg chg="add del mod">
          <ac:chgData name="Mieko Landers" userId="S::mlanders@ccslib.org::07da9021-f6ba-44e0-a1fa-c81110e01fa0" providerId="AD" clId="Web-{D5BA1A62-0645-489E-A0A8-9EB101372F95}" dt="2021-10-05T18:24:11.019" v="1250"/>
          <ac:picMkLst>
            <pc:docMk/>
            <pc:sldMk cId="3752514941" sldId="265"/>
            <ac:picMk id="8" creationId="{B4EF1193-9370-42A9-A70E-C0F6758FDFFE}"/>
          </ac:picMkLst>
        </pc:picChg>
        <pc:picChg chg="del mod">
          <ac:chgData name="Mieko Landers" userId="S::mlanders@ccslib.org::07da9021-f6ba-44e0-a1fa-c81110e01fa0" providerId="AD" clId="Web-{D5BA1A62-0645-489E-A0A8-9EB101372F95}" dt="2021-10-05T18:24:15.879" v="1254"/>
          <ac:picMkLst>
            <pc:docMk/>
            <pc:sldMk cId="3752514941" sldId="265"/>
            <ac:picMk id="17" creationId="{53D60C45-4E2F-4125-BA6F-D65BD644FEF5}"/>
          </ac:picMkLst>
        </pc:picChg>
      </pc:sldChg>
      <pc:sldChg chg="addSp delSp modSp add replId">
        <pc:chgData name="Mieko Landers" userId="S::mlanders@ccslib.org::07da9021-f6ba-44e0-a1fa-c81110e01fa0" providerId="AD" clId="Web-{D5BA1A62-0645-489E-A0A8-9EB101372F95}" dt="2021-10-05T18:41:37.577" v="1378" actId="14100"/>
        <pc:sldMkLst>
          <pc:docMk/>
          <pc:sldMk cId="1386212843" sldId="266"/>
        </pc:sldMkLst>
        <pc:spChg chg="mod">
          <ac:chgData name="Mieko Landers" userId="S::mlanders@ccslib.org::07da9021-f6ba-44e0-a1fa-c81110e01fa0" providerId="AD" clId="Web-{D5BA1A62-0645-489E-A0A8-9EB101372F95}" dt="2021-10-05T18:41:37.577" v="1378" actId="14100"/>
          <ac:spMkLst>
            <pc:docMk/>
            <pc:sldMk cId="1386212843" sldId="266"/>
            <ac:spMk id="7" creationId="{F7DF4178-75D5-41A1-8FB1-F8A941E2CEB1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4:34.146" v="1265"/>
          <ac:spMkLst>
            <pc:docMk/>
            <pc:sldMk cId="1386212843" sldId="266"/>
            <ac:spMk id="10" creationId="{9E4E545F-11B5-4484-A46E-8B4B92CF7968}"/>
          </ac:spMkLst>
        </pc:spChg>
        <pc:spChg chg="del">
          <ac:chgData name="Mieko Landers" userId="S::mlanders@ccslib.org::07da9021-f6ba-44e0-a1fa-c81110e01fa0" providerId="AD" clId="Web-{D5BA1A62-0645-489E-A0A8-9EB101372F95}" dt="2021-10-05T18:24:28.192" v="1260"/>
          <ac:spMkLst>
            <pc:docMk/>
            <pc:sldMk cId="1386212843" sldId="266"/>
            <ac:spMk id="12" creationId="{39778715-FFE7-4E93-82F0-062DDAE1DD79}"/>
          </ac:spMkLst>
        </pc:spChg>
        <pc:spChg chg="del">
          <ac:chgData name="Mieko Landers" userId="S::mlanders@ccslib.org::07da9021-f6ba-44e0-a1fa-c81110e01fa0" providerId="AD" clId="Web-{D5BA1A62-0645-489E-A0A8-9EB101372F95}" dt="2021-10-05T18:24:30.051" v="1262"/>
          <ac:spMkLst>
            <pc:docMk/>
            <pc:sldMk cId="1386212843" sldId="266"/>
            <ac:spMk id="14" creationId="{D88601CA-F82B-4E78-9CD2-A1ED65D30B10}"/>
          </ac:spMkLst>
        </pc:spChg>
        <pc:spChg chg="del">
          <ac:chgData name="Mieko Landers" userId="S::mlanders@ccslib.org::07da9021-f6ba-44e0-a1fa-c81110e01fa0" providerId="AD" clId="Web-{D5BA1A62-0645-489E-A0A8-9EB101372F95}" dt="2021-10-05T18:24:35.630" v="1266"/>
          <ac:spMkLst>
            <pc:docMk/>
            <pc:sldMk cId="1386212843" sldId="266"/>
            <ac:spMk id="18" creationId="{2B2D2FE3-3125-447D-A880-506A688DAC8E}"/>
          </ac:spMkLst>
        </pc:spChg>
        <pc:picChg chg="del">
          <ac:chgData name="Mieko Landers" userId="S::mlanders@ccslib.org::07da9021-f6ba-44e0-a1fa-c81110e01fa0" providerId="AD" clId="Web-{D5BA1A62-0645-489E-A0A8-9EB101372F95}" dt="2021-10-05T18:24:26.301" v="1259"/>
          <ac:picMkLst>
            <pc:docMk/>
            <pc:sldMk cId="1386212843" sldId="266"/>
            <ac:picMk id="6" creationId="{5DD268F1-A081-4CBD-85CE-FDF27529D9A2}"/>
          </ac:picMkLst>
        </pc:picChg>
        <pc:picChg chg="del">
          <ac:chgData name="Mieko Landers" userId="S::mlanders@ccslib.org::07da9021-f6ba-44e0-a1fa-c81110e01fa0" providerId="AD" clId="Web-{D5BA1A62-0645-489E-A0A8-9EB101372F95}" dt="2021-10-05T18:24:29.036" v="1261"/>
          <ac:picMkLst>
            <pc:docMk/>
            <pc:sldMk cId="1386212843" sldId="266"/>
            <ac:picMk id="8" creationId="{B4EF1193-9370-42A9-A70E-C0F6758FDFFE}"/>
          </ac:picMkLst>
        </pc:picChg>
        <pc:picChg chg="del">
          <ac:chgData name="Mieko Landers" userId="S::mlanders@ccslib.org::07da9021-f6ba-44e0-a1fa-c81110e01fa0" providerId="AD" clId="Web-{D5BA1A62-0645-489E-A0A8-9EB101372F95}" dt="2021-10-05T18:24:30.973" v="1263"/>
          <ac:picMkLst>
            <pc:docMk/>
            <pc:sldMk cId="1386212843" sldId="266"/>
            <ac:picMk id="17" creationId="{53D60C45-4E2F-4125-BA6F-D65BD644FEF5}"/>
          </ac:picMkLst>
        </pc:picChg>
      </pc:sldChg>
      <pc:sldChg chg="addSp delSp modSp add replId">
        <pc:chgData name="Mieko Landers" userId="S::mlanders@ccslib.org::07da9021-f6ba-44e0-a1fa-c81110e01fa0" providerId="AD" clId="Web-{D5BA1A62-0645-489E-A0A8-9EB101372F95}" dt="2021-10-05T18:41:40.530" v="1379" actId="14100"/>
        <pc:sldMkLst>
          <pc:docMk/>
          <pc:sldMk cId="639139292" sldId="267"/>
        </pc:sldMkLst>
        <pc:spChg chg="mod">
          <ac:chgData name="Mieko Landers" userId="S::mlanders@ccslib.org::07da9021-f6ba-44e0-a1fa-c81110e01fa0" providerId="AD" clId="Web-{D5BA1A62-0645-489E-A0A8-9EB101372F95}" dt="2021-10-05T18:41:40.530" v="1379" actId="14100"/>
          <ac:spMkLst>
            <pc:docMk/>
            <pc:sldMk cId="639139292" sldId="267"/>
            <ac:spMk id="7" creationId="{F7DF4178-75D5-41A1-8FB1-F8A941E2CEB1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4:42.834" v="1270"/>
          <ac:spMkLst>
            <pc:docMk/>
            <pc:sldMk cId="639139292" sldId="267"/>
            <ac:spMk id="10" creationId="{41F44801-F953-4E4D-9D83-7F21FACEE38F}"/>
          </ac:spMkLst>
        </pc:spChg>
        <pc:spChg chg="del">
          <ac:chgData name="Mieko Landers" userId="S::mlanders@ccslib.org::07da9021-f6ba-44e0-a1fa-c81110e01fa0" providerId="AD" clId="Web-{D5BA1A62-0645-489E-A0A8-9EB101372F95}" dt="2021-10-05T18:24:39.146" v="1268"/>
          <ac:spMkLst>
            <pc:docMk/>
            <pc:sldMk cId="639139292" sldId="267"/>
            <ac:spMk id="14" creationId="{D88601CA-F82B-4E78-9CD2-A1ED65D30B10}"/>
          </ac:spMkLst>
        </pc:spChg>
        <pc:spChg chg="del">
          <ac:chgData name="Mieko Landers" userId="S::mlanders@ccslib.org::07da9021-f6ba-44e0-a1fa-c81110e01fa0" providerId="AD" clId="Web-{D5BA1A62-0645-489E-A0A8-9EB101372F95}" dt="2021-10-05T18:24:44.490" v="1271"/>
          <ac:spMkLst>
            <pc:docMk/>
            <pc:sldMk cId="639139292" sldId="267"/>
            <ac:spMk id="18" creationId="{2B2D2FE3-3125-447D-A880-506A688DAC8E}"/>
          </ac:spMkLst>
        </pc:spChg>
        <pc:picChg chg="del">
          <ac:chgData name="Mieko Landers" userId="S::mlanders@ccslib.org::07da9021-f6ba-44e0-a1fa-c81110e01fa0" providerId="AD" clId="Web-{D5BA1A62-0645-489E-A0A8-9EB101372F95}" dt="2021-10-05T18:24:38.161" v="1267"/>
          <ac:picMkLst>
            <pc:docMk/>
            <pc:sldMk cId="639139292" sldId="267"/>
            <ac:picMk id="8" creationId="{B4EF1193-9370-42A9-A70E-C0F6758FDFFE}"/>
          </ac:picMkLst>
        </pc:picChg>
        <pc:picChg chg="del">
          <ac:chgData name="Mieko Landers" userId="S::mlanders@ccslib.org::07da9021-f6ba-44e0-a1fa-c81110e01fa0" providerId="AD" clId="Web-{D5BA1A62-0645-489E-A0A8-9EB101372F95}" dt="2021-10-05T18:24:40.068" v="1269"/>
          <ac:picMkLst>
            <pc:docMk/>
            <pc:sldMk cId="639139292" sldId="267"/>
            <ac:picMk id="17" creationId="{53D60C45-4E2F-4125-BA6F-D65BD644FEF5}"/>
          </ac:picMkLst>
        </pc:picChg>
      </pc:sldChg>
      <pc:sldChg chg="addSp delSp modSp add replId">
        <pc:chgData name="Mieko Landers" userId="S::mlanders@ccslib.org::07da9021-f6ba-44e0-a1fa-c81110e01fa0" providerId="AD" clId="Web-{D5BA1A62-0645-489E-A0A8-9EB101372F95}" dt="2021-10-05T18:41:43.859" v="1380" actId="14100"/>
        <pc:sldMkLst>
          <pc:docMk/>
          <pc:sldMk cId="3469462118" sldId="268"/>
        </pc:sldMkLst>
        <pc:spChg chg="mod">
          <ac:chgData name="Mieko Landers" userId="S::mlanders@ccslib.org::07da9021-f6ba-44e0-a1fa-c81110e01fa0" providerId="AD" clId="Web-{D5BA1A62-0645-489E-A0A8-9EB101372F95}" dt="2021-10-05T18:41:43.859" v="1380" actId="14100"/>
          <ac:spMkLst>
            <pc:docMk/>
            <pc:sldMk cId="3469462118" sldId="268"/>
            <ac:spMk id="7" creationId="{F7DF4178-75D5-41A1-8FB1-F8A941E2CEB1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4:49.381" v="1274"/>
          <ac:spMkLst>
            <pc:docMk/>
            <pc:sldMk cId="3469462118" sldId="268"/>
            <ac:spMk id="10" creationId="{6B10C441-7781-4571-A72A-D58EA7AB9E8E}"/>
          </ac:spMkLst>
        </pc:spChg>
        <pc:spChg chg="del">
          <ac:chgData name="Mieko Landers" userId="S::mlanders@ccslib.org::07da9021-f6ba-44e0-a1fa-c81110e01fa0" providerId="AD" clId="Web-{D5BA1A62-0645-489E-A0A8-9EB101372F95}" dt="2021-10-05T18:24:50.412" v="1275"/>
          <ac:spMkLst>
            <pc:docMk/>
            <pc:sldMk cId="3469462118" sldId="268"/>
            <ac:spMk id="18" creationId="{2B2D2FE3-3125-447D-A880-506A688DAC8E}"/>
          </ac:spMkLst>
        </pc:spChg>
        <pc:picChg chg="del">
          <ac:chgData name="Mieko Landers" userId="S::mlanders@ccslib.org::07da9021-f6ba-44e0-a1fa-c81110e01fa0" providerId="AD" clId="Web-{D5BA1A62-0645-489E-A0A8-9EB101372F95}" dt="2021-10-05T18:24:47.506" v="1272"/>
          <ac:picMkLst>
            <pc:docMk/>
            <pc:sldMk cId="3469462118" sldId="268"/>
            <ac:picMk id="17" creationId="{53D60C45-4E2F-4125-BA6F-D65BD644FEF5}"/>
          </ac:picMkLst>
        </pc:picChg>
      </pc:sldChg>
      <pc:sldChg chg="addSp delSp modSp add replId">
        <pc:chgData name="Mieko Landers" userId="S::mlanders@ccslib.org::07da9021-f6ba-44e0-a1fa-c81110e01fa0" providerId="AD" clId="Web-{D5BA1A62-0645-489E-A0A8-9EB101372F95}" dt="2021-10-05T18:41:51.609" v="1383" actId="14100"/>
        <pc:sldMkLst>
          <pc:docMk/>
          <pc:sldMk cId="2301746941" sldId="269"/>
        </pc:sldMkLst>
        <pc:spChg chg="del">
          <ac:chgData name="Mieko Landers" userId="S::mlanders@ccslib.org::07da9021-f6ba-44e0-a1fa-c81110e01fa0" providerId="AD" clId="Web-{D5BA1A62-0645-489E-A0A8-9EB101372F95}" dt="2021-10-05T18:26:25.231" v="1283"/>
          <ac:spMkLst>
            <pc:docMk/>
            <pc:sldMk cId="2301746941" sldId="269"/>
            <ac:spMk id="4" creationId="{E914E8F5-5DB4-456B-9E72-95CB23E8F025}"/>
          </ac:spMkLst>
        </pc:spChg>
        <pc:spChg chg="del mod">
          <ac:chgData name="Mieko Landers" userId="S::mlanders@ccslib.org::07da9021-f6ba-44e0-a1fa-c81110e01fa0" providerId="AD" clId="Web-{D5BA1A62-0645-489E-A0A8-9EB101372F95}" dt="2021-10-05T18:26:26.747" v="1284"/>
          <ac:spMkLst>
            <pc:docMk/>
            <pc:sldMk cId="2301746941" sldId="269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D5BA1A62-0645-489E-A0A8-9EB101372F95}" dt="2021-10-05T18:41:51.609" v="1383" actId="14100"/>
          <ac:spMkLst>
            <pc:docMk/>
            <pc:sldMk cId="2301746941" sldId="269"/>
            <ac:spMk id="7" creationId="{F7DF4178-75D5-41A1-8FB1-F8A941E2CEB1}"/>
          </ac:spMkLst>
        </pc:spChg>
        <pc:spChg chg="mod">
          <ac:chgData name="Mieko Landers" userId="S::mlanders@ccslib.org::07da9021-f6ba-44e0-a1fa-c81110e01fa0" providerId="AD" clId="Web-{D5BA1A62-0645-489E-A0A8-9EB101372F95}" dt="2021-10-05T18:27:03.453" v="1315" actId="14100"/>
          <ac:spMkLst>
            <pc:docMk/>
            <pc:sldMk cId="2301746941" sldId="269"/>
            <ac:spMk id="9" creationId="{B44D8D9C-FA17-4C82-80B2-80AABB61B2AD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7:16:04.661" v="658"/>
          <ac:spMkLst>
            <pc:docMk/>
            <pc:sldMk cId="2301746941" sldId="269"/>
            <ac:spMk id="10" creationId="{00683A74-EF22-49B4-AD74-7C8EBB7FB8A5}"/>
          </ac:spMkLst>
        </pc:spChg>
        <pc:spChg chg="del mod">
          <ac:chgData name="Mieko Landers" userId="S::mlanders@ccslib.org::07da9021-f6ba-44e0-a1fa-c81110e01fa0" providerId="AD" clId="Web-{D5BA1A62-0645-489E-A0A8-9EB101372F95}" dt="2021-10-05T18:26:18.872" v="1280"/>
          <ac:spMkLst>
            <pc:docMk/>
            <pc:sldMk cId="2301746941" sldId="269"/>
            <ac:spMk id="12" creationId="{39778715-FFE7-4E93-82F0-062DDAE1DD79}"/>
          </ac:spMkLst>
        </pc:spChg>
        <pc:spChg chg="del mod">
          <ac:chgData name="Mieko Landers" userId="S::mlanders@ccslib.org::07da9021-f6ba-44e0-a1fa-c81110e01fa0" providerId="AD" clId="Web-{D5BA1A62-0645-489E-A0A8-9EB101372F95}" dt="2021-10-05T17:16:32.428" v="663"/>
          <ac:spMkLst>
            <pc:docMk/>
            <pc:sldMk cId="2301746941" sldId="269"/>
            <ac:spMk id="14" creationId="{D88601CA-F82B-4E78-9CD2-A1ED65D30B10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6:18.965" v="1281"/>
          <ac:spMkLst>
            <pc:docMk/>
            <pc:sldMk cId="2301746941" sldId="269"/>
            <ac:spMk id="15" creationId="{EDFD0A7A-8368-45A4-9B49-1EB33A819351}"/>
          </ac:spMkLst>
        </pc:spChg>
        <pc:spChg chg="del">
          <ac:chgData name="Mieko Landers" userId="S::mlanders@ccslib.org::07da9021-f6ba-44e0-a1fa-c81110e01fa0" providerId="AD" clId="Web-{D5BA1A62-0645-489E-A0A8-9EB101372F95}" dt="2021-10-05T17:16:07.349" v="659"/>
          <ac:spMkLst>
            <pc:docMk/>
            <pc:sldMk cId="2301746941" sldId="269"/>
            <ac:spMk id="18" creationId="{2B2D2FE3-3125-447D-A880-506A688DAC8E}"/>
          </ac:spMkLst>
        </pc:spChg>
        <pc:picChg chg="del">
          <ac:chgData name="Mieko Landers" userId="S::mlanders@ccslib.org::07da9021-f6ba-44e0-a1fa-c81110e01fa0" providerId="AD" clId="Web-{D5BA1A62-0645-489E-A0A8-9EB101372F95}" dt="2021-10-05T17:15:38.817" v="653"/>
          <ac:picMkLst>
            <pc:docMk/>
            <pc:sldMk cId="2301746941" sldId="269"/>
            <ac:picMk id="6" creationId="{5DD268F1-A081-4CBD-85CE-FDF27529D9A2}"/>
          </ac:picMkLst>
        </pc:picChg>
        <pc:picChg chg="del">
          <ac:chgData name="Mieko Landers" userId="S::mlanders@ccslib.org::07da9021-f6ba-44e0-a1fa-c81110e01fa0" providerId="AD" clId="Web-{D5BA1A62-0645-489E-A0A8-9EB101372F95}" dt="2021-10-05T17:15:37.489" v="651"/>
          <ac:picMkLst>
            <pc:docMk/>
            <pc:sldMk cId="2301746941" sldId="269"/>
            <ac:picMk id="8" creationId="{B4EF1193-9370-42A9-A70E-C0F6758FDFFE}"/>
          </ac:picMkLst>
        </pc:picChg>
        <pc:picChg chg="del">
          <ac:chgData name="Mieko Landers" userId="S::mlanders@ccslib.org::07da9021-f6ba-44e0-a1fa-c81110e01fa0" providerId="AD" clId="Web-{D5BA1A62-0645-489E-A0A8-9EB101372F95}" dt="2021-10-05T17:16:02.005" v="657"/>
          <ac:picMkLst>
            <pc:docMk/>
            <pc:sldMk cId="2301746941" sldId="269"/>
            <ac:picMk id="17" creationId="{53D60C45-4E2F-4125-BA6F-D65BD644FEF5}"/>
          </ac:picMkLst>
        </pc:picChg>
      </pc:sldChg>
      <pc:sldChg chg="modSp add replId">
        <pc:chgData name="Mieko Landers" userId="S::mlanders@ccslib.org::07da9021-f6ba-44e0-a1fa-c81110e01fa0" providerId="AD" clId="Web-{D5BA1A62-0645-489E-A0A8-9EB101372F95}" dt="2021-10-05T18:42:14.595" v="1396" actId="14100"/>
        <pc:sldMkLst>
          <pc:docMk/>
          <pc:sldMk cId="646554768" sldId="270"/>
        </pc:sldMkLst>
        <pc:spChg chg="mod">
          <ac:chgData name="Mieko Landers" userId="S::mlanders@ccslib.org::07da9021-f6ba-44e0-a1fa-c81110e01fa0" providerId="AD" clId="Web-{D5BA1A62-0645-489E-A0A8-9EB101372F95}" dt="2021-10-05T18:42:07.141" v="1395" actId="20577"/>
          <ac:spMkLst>
            <pc:docMk/>
            <pc:sldMk cId="646554768" sldId="270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D5BA1A62-0645-489E-A0A8-9EB101372F95}" dt="2021-10-05T18:42:14.595" v="1396" actId="14100"/>
          <ac:spMkLst>
            <pc:docMk/>
            <pc:sldMk cId="646554768" sldId="270"/>
            <ac:spMk id="7" creationId="{F7DF4178-75D5-41A1-8FB1-F8A941E2CEB1}"/>
          </ac:spMkLst>
        </pc:spChg>
        <pc:spChg chg="mod">
          <ac:chgData name="Mieko Landers" userId="S::mlanders@ccslib.org::07da9021-f6ba-44e0-a1fa-c81110e01fa0" providerId="AD" clId="Web-{D5BA1A62-0645-489E-A0A8-9EB101372F95}" dt="2021-10-05T18:27:13" v="1324" actId="14100"/>
          <ac:spMkLst>
            <pc:docMk/>
            <pc:sldMk cId="646554768" sldId="270"/>
            <ac:spMk id="9" creationId="{B44D8D9C-FA17-4C82-80B2-80AABB61B2AD}"/>
          </ac:spMkLst>
        </pc:spChg>
      </pc:sldChg>
      <pc:sldChg chg="addSp delSp modSp add del replId">
        <pc:chgData name="Mieko Landers" userId="S::mlanders@ccslib.org::07da9021-f6ba-44e0-a1fa-c81110e01fa0" providerId="AD" clId="Web-{D5BA1A62-0645-489E-A0A8-9EB101372F95}" dt="2021-10-05T18:28:01.176" v="1335"/>
        <pc:sldMkLst>
          <pc:docMk/>
          <pc:sldMk cId="2039559167" sldId="271"/>
        </pc:sldMkLst>
        <pc:spChg chg="del">
          <ac:chgData name="Mieko Landers" userId="S::mlanders@ccslib.org::07da9021-f6ba-44e0-a1fa-c81110e01fa0" providerId="AD" clId="Web-{D5BA1A62-0645-489E-A0A8-9EB101372F95}" dt="2021-10-05T18:27:54.535" v="1333"/>
          <ac:spMkLst>
            <pc:docMk/>
            <pc:sldMk cId="2039559167" sldId="271"/>
            <ac:spMk id="4" creationId="{E914E8F5-5DB4-456B-9E72-95CB23E8F025}"/>
          </ac:spMkLst>
        </pc:spChg>
        <pc:spChg chg="del mod">
          <ac:chgData name="Mieko Landers" userId="S::mlanders@ccslib.org::07da9021-f6ba-44e0-a1fa-c81110e01fa0" providerId="AD" clId="Web-{D5BA1A62-0645-489E-A0A8-9EB101372F95}" dt="2021-10-05T18:27:55.925" v="1334"/>
          <ac:spMkLst>
            <pc:docMk/>
            <pc:sldMk cId="2039559167" sldId="271"/>
            <ac:spMk id="5" creationId="{ABF9B7FE-4654-4221-934D-756F3800940A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7:40:01.786" v="803"/>
          <ac:spMkLst>
            <pc:docMk/>
            <pc:sldMk cId="2039559167" sldId="271"/>
            <ac:spMk id="6" creationId="{47DC14FE-5181-4C77-B894-C70305D3F35F}"/>
          </ac:spMkLst>
        </pc:spChg>
        <pc:spChg chg="mod">
          <ac:chgData name="Mieko Landers" userId="S::mlanders@ccslib.org::07da9021-f6ba-44e0-a1fa-c81110e01fa0" providerId="AD" clId="Web-{D5BA1A62-0645-489E-A0A8-9EB101372F95}" dt="2021-10-05T17:18:01.680" v="780" actId="14100"/>
          <ac:spMkLst>
            <pc:docMk/>
            <pc:sldMk cId="2039559167" sldId="271"/>
            <ac:spMk id="9" creationId="{B44D8D9C-FA17-4C82-80B2-80AABB61B2AD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7:42.799" v="1327"/>
          <ac:spMkLst>
            <pc:docMk/>
            <pc:sldMk cId="2039559167" sldId="271"/>
            <ac:spMk id="10" creationId="{350D487F-A00D-4EDE-9900-3ACC39752102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7:45.440" v="1330"/>
          <ac:spMkLst>
            <pc:docMk/>
            <pc:sldMk cId="2039559167" sldId="271"/>
            <ac:spMk id="11" creationId="{EC10EB66-92A5-4D59-BED8-422D23CC45F1}"/>
          </ac:spMkLst>
        </pc:spChg>
        <pc:spChg chg="del">
          <ac:chgData name="Mieko Landers" userId="S::mlanders@ccslib.org::07da9021-f6ba-44e0-a1fa-c81110e01fa0" providerId="AD" clId="Web-{D5BA1A62-0645-489E-A0A8-9EB101372F95}" dt="2021-10-05T17:39:29.986" v="794"/>
          <ac:spMkLst>
            <pc:docMk/>
            <pc:sldMk cId="2039559167" sldId="271"/>
            <ac:spMk id="12" creationId="{39778715-FFE7-4E93-82F0-062DDAE1DD79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7:44:19.960" v="888"/>
          <ac:spMkLst>
            <pc:docMk/>
            <pc:sldMk cId="2039559167" sldId="271"/>
            <ac:spMk id="14" creationId="{FE743B3D-73B0-4284-906A-E71DC4F2C984}"/>
          </ac:spMkLst>
        </pc:spChg>
        <pc:spChg chg="del">
          <ac:chgData name="Mieko Landers" userId="S::mlanders@ccslib.org::07da9021-f6ba-44e0-a1fa-c81110e01fa0" providerId="AD" clId="Web-{D5BA1A62-0645-489E-A0A8-9EB101372F95}" dt="2021-10-05T17:39:31.283" v="795"/>
          <ac:spMkLst>
            <pc:docMk/>
            <pc:sldMk cId="2039559167" sldId="271"/>
            <ac:spMk id="15" creationId="{EDFD0A7A-8368-45A4-9B49-1EB33A819351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7:44.503" v="1329"/>
          <ac:spMkLst>
            <pc:docMk/>
            <pc:sldMk cId="2039559167" sldId="271"/>
            <ac:spMk id="18" creationId="{CDC85589-16A8-4CA6-AF63-DD23A947F1D7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7:47.175" v="1331"/>
          <ac:spMkLst>
            <pc:docMk/>
            <pc:sldMk cId="2039559167" sldId="271"/>
            <ac:spMk id="20" creationId="{0B7C9BFA-10CB-430D-9A95-5EBB45209E6A}"/>
          </ac:spMkLst>
        </pc:spChg>
        <pc:picChg chg="add del mod">
          <ac:chgData name="Mieko Landers" userId="S::mlanders@ccslib.org::07da9021-f6ba-44e0-a1fa-c81110e01fa0" providerId="AD" clId="Web-{D5BA1A62-0645-489E-A0A8-9EB101372F95}" dt="2021-10-05T18:27:43.659" v="1328"/>
          <ac:picMkLst>
            <pc:docMk/>
            <pc:sldMk cId="2039559167" sldId="271"/>
            <ac:picMk id="3" creationId="{FBC0B8CD-BF34-4E71-B19B-0E71BB769DD1}"/>
          </ac:picMkLst>
        </pc:picChg>
        <pc:picChg chg="add del mod">
          <ac:chgData name="Mieko Landers" userId="S::mlanders@ccslib.org::07da9021-f6ba-44e0-a1fa-c81110e01fa0" providerId="AD" clId="Web-{D5BA1A62-0645-489E-A0A8-9EB101372F95}" dt="2021-10-05T18:27:39.815" v="1326"/>
          <ac:picMkLst>
            <pc:docMk/>
            <pc:sldMk cId="2039559167" sldId="271"/>
            <ac:picMk id="8" creationId="{05E3FC27-6124-406B-A38B-D50EBA06D8D1}"/>
          </ac:picMkLst>
        </pc:picChg>
        <pc:picChg chg="add del mod">
          <ac:chgData name="Mieko Landers" userId="S::mlanders@ccslib.org::07da9021-f6ba-44e0-a1fa-c81110e01fa0" providerId="AD" clId="Web-{D5BA1A62-0645-489E-A0A8-9EB101372F95}" dt="2021-10-05T17:44:19.054" v="887"/>
          <ac:picMkLst>
            <pc:docMk/>
            <pc:sldMk cId="2039559167" sldId="271"/>
            <ac:picMk id="13" creationId="{4112E15A-4D84-46D2-93F0-740B044104D7}"/>
          </ac:picMkLst>
        </pc:picChg>
      </pc:sldChg>
      <pc:sldChg chg="addSp delSp modSp add replId">
        <pc:chgData name="Mieko Landers" userId="S::mlanders@ccslib.org::07da9021-f6ba-44e0-a1fa-c81110e01fa0" providerId="AD" clId="Web-{D5BA1A62-0645-489E-A0A8-9EB101372F95}" dt="2021-10-05T18:42:26.674" v="1399" actId="14100"/>
        <pc:sldMkLst>
          <pc:docMk/>
          <pc:sldMk cId="3600256860" sldId="272"/>
        </pc:sldMkLst>
        <pc:spChg chg="mod">
          <ac:chgData name="Mieko Landers" userId="S::mlanders@ccslib.org::07da9021-f6ba-44e0-a1fa-c81110e01fa0" providerId="AD" clId="Web-{D5BA1A62-0645-489E-A0A8-9EB101372F95}" dt="2021-10-05T18:42:26.674" v="1399" actId="14100"/>
          <ac:spMkLst>
            <pc:docMk/>
            <pc:sldMk cId="3600256860" sldId="272"/>
            <ac:spMk id="7" creationId="{F7DF4178-75D5-41A1-8FB1-F8A941E2CEB1}"/>
          </ac:spMkLst>
        </pc:spChg>
        <pc:spChg chg="del">
          <ac:chgData name="Mieko Landers" userId="S::mlanders@ccslib.org::07da9021-f6ba-44e0-a1fa-c81110e01fa0" providerId="AD" clId="Web-{D5BA1A62-0645-489E-A0A8-9EB101372F95}" dt="2021-10-05T17:45:48.794" v="900"/>
          <ac:spMkLst>
            <pc:docMk/>
            <pc:sldMk cId="3600256860" sldId="272"/>
            <ac:spMk id="11" creationId="{EC10EB66-92A5-4D59-BED8-422D23CC45F1}"/>
          </ac:spMkLst>
        </pc:spChg>
        <pc:spChg chg="mod">
          <ac:chgData name="Mieko Landers" userId="S::mlanders@ccslib.org::07da9021-f6ba-44e0-a1fa-c81110e01fa0" providerId="AD" clId="Web-{D5BA1A62-0645-489E-A0A8-9EB101372F95}" dt="2021-10-05T17:46:17.015" v="905" actId="1076"/>
          <ac:spMkLst>
            <pc:docMk/>
            <pc:sldMk cId="3600256860" sldId="272"/>
            <ac:spMk id="18" creationId="{CDC85589-16A8-4CA6-AF63-DD23A947F1D7}"/>
          </ac:spMkLst>
        </pc:spChg>
        <pc:spChg chg="mod">
          <ac:chgData name="Mieko Landers" userId="S::mlanders@ccslib.org::07da9021-f6ba-44e0-a1fa-c81110e01fa0" providerId="AD" clId="Web-{D5BA1A62-0645-489E-A0A8-9EB101372F95}" dt="2021-10-05T17:46:21.093" v="906" actId="1076"/>
          <ac:spMkLst>
            <pc:docMk/>
            <pc:sldMk cId="3600256860" sldId="272"/>
            <ac:spMk id="20" creationId="{0B7C9BFA-10CB-430D-9A95-5EBB45209E6A}"/>
          </ac:spMkLst>
        </pc:spChg>
        <pc:picChg chg="del">
          <ac:chgData name="Mieko Landers" userId="S::mlanders@ccslib.org::07da9021-f6ba-44e0-a1fa-c81110e01fa0" providerId="AD" clId="Web-{D5BA1A62-0645-489E-A0A8-9EB101372F95}" dt="2021-10-05T17:45:13.495" v="889"/>
          <ac:picMkLst>
            <pc:docMk/>
            <pc:sldMk cId="3600256860" sldId="272"/>
            <ac:picMk id="3" creationId="{FBC0B8CD-BF34-4E71-B19B-0E71BB769DD1}"/>
          </ac:picMkLst>
        </pc:picChg>
        <pc:picChg chg="add mod ord">
          <ac:chgData name="Mieko Landers" userId="S::mlanders@ccslib.org::07da9021-f6ba-44e0-a1fa-c81110e01fa0" providerId="AD" clId="Web-{D5BA1A62-0645-489E-A0A8-9EB101372F95}" dt="2021-10-05T17:46:11.827" v="904" actId="1076"/>
          <ac:picMkLst>
            <pc:docMk/>
            <pc:sldMk cId="3600256860" sldId="272"/>
            <ac:picMk id="6" creationId="{E73D46E0-769B-4CB2-B913-3EB64E43516B}"/>
          </ac:picMkLst>
        </pc:picChg>
      </pc:sldChg>
      <pc:sldChg chg="addSp delSp modSp add ord replId">
        <pc:chgData name="Mieko Landers" userId="S::mlanders@ccslib.org::07da9021-f6ba-44e0-a1fa-c81110e01fa0" providerId="AD" clId="Web-{D5BA1A62-0645-489E-A0A8-9EB101372F95}" dt="2021-10-05T18:42:32.190" v="1400" actId="14100"/>
        <pc:sldMkLst>
          <pc:docMk/>
          <pc:sldMk cId="4210466718" sldId="273"/>
        </pc:sldMkLst>
        <pc:spChg chg="mod">
          <ac:chgData name="Mieko Landers" userId="S::mlanders@ccslib.org::07da9021-f6ba-44e0-a1fa-c81110e01fa0" providerId="AD" clId="Web-{D5BA1A62-0645-489E-A0A8-9EB101372F95}" dt="2021-10-05T17:47:22.863" v="947" actId="20577"/>
          <ac:spMkLst>
            <pc:docMk/>
            <pc:sldMk cId="4210466718" sldId="273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D5BA1A62-0645-489E-A0A8-9EB101372F95}" dt="2021-10-05T18:42:32.190" v="1400" actId="14100"/>
          <ac:spMkLst>
            <pc:docMk/>
            <pc:sldMk cId="4210466718" sldId="273"/>
            <ac:spMk id="7" creationId="{F7DF4178-75D5-41A1-8FB1-F8A941E2CEB1}"/>
          </ac:spMkLst>
        </pc:spChg>
        <pc:spChg chg="mod">
          <ac:chgData name="Mieko Landers" userId="S::mlanders@ccslib.org::07da9021-f6ba-44e0-a1fa-c81110e01fa0" providerId="AD" clId="Web-{D5BA1A62-0645-489E-A0A8-9EB101372F95}" dt="2021-10-05T17:46:59.456" v="916" actId="14100"/>
          <ac:spMkLst>
            <pc:docMk/>
            <pc:sldMk cId="4210466718" sldId="273"/>
            <ac:spMk id="9" creationId="{B44D8D9C-FA17-4C82-80B2-80AABB61B2AD}"/>
          </ac:spMkLst>
        </pc:spChg>
        <pc:spChg chg="del mod">
          <ac:chgData name="Mieko Landers" userId="S::mlanders@ccslib.org::07da9021-f6ba-44e0-a1fa-c81110e01fa0" providerId="AD" clId="Web-{D5BA1A62-0645-489E-A0A8-9EB101372F95}" dt="2021-10-05T18:28:25.131" v="1340"/>
          <ac:spMkLst>
            <pc:docMk/>
            <pc:sldMk cId="4210466718" sldId="273"/>
            <ac:spMk id="12" creationId="{39778715-FFE7-4E93-82F0-062DDAE1DD79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8:24.115" v="1339"/>
          <ac:spMkLst>
            <pc:docMk/>
            <pc:sldMk cId="4210466718" sldId="273"/>
            <ac:spMk id="13" creationId="{B74B842B-B65F-40F5-972E-414CA6DD18B5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8:22.412" v="1337"/>
          <ac:spMkLst>
            <pc:docMk/>
            <pc:sldMk cId="4210466718" sldId="273"/>
            <ac:spMk id="14" creationId="{C199E0BC-6525-4901-9843-0B9855868F33}"/>
          </ac:spMkLst>
        </pc:spChg>
        <pc:spChg chg="del mod">
          <ac:chgData name="Mieko Landers" userId="S::mlanders@ccslib.org::07da9021-f6ba-44e0-a1fa-c81110e01fa0" providerId="AD" clId="Web-{D5BA1A62-0645-489E-A0A8-9EB101372F95}" dt="2021-10-05T18:28:26.068" v="1341"/>
          <ac:spMkLst>
            <pc:docMk/>
            <pc:sldMk cId="4210466718" sldId="273"/>
            <ac:spMk id="15" creationId="{EDFD0A7A-8368-45A4-9B49-1EB33A819351}"/>
          </ac:spMkLst>
        </pc:spChg>
        <pc:picChg chg="add del mod">
          <ac:chgData name="Mieko Landers" userId="S::mlanders@ccslib.org::07da9021-f6ba-44e0-a1fa-c81110e01fa0" providerId="AD" clId="Web-{D5BA1A62-0645-489E-A0A8-9EB101372F95}" dt="2021-10-05T18:28:23.162" v="1338"/>
          <ac:picMkLst>
            <pc:docMk/>
            <pc:sldMk cId="4210466718" sldId="273"/>
            <ac:picMk id="3" creationId="{04BF4621-F7E3-402F-AC99-D096CBC4B9B6}"/>
          </ac:picMkLst>
        </pc:picChg>
        <pc:picChg chg="add del mod">
          <ac:chgData name="Mieko Landers" userId="S::mlanders@ccslib.org::07da9021-f6ba-44e0-a1fa-c81110e01fa0" providerId="AD" clId="Web-{D5BA1A62-0645-489E-A0A8-9EB101372F95}" dt="2021-10-05T18:28:20.208" v="1336"/>
          <ac:picMkLst>
            <pc:docMk/>
            <pc:sldMk cId="4210466718" sldId="273"/>
            <ac:picMk id="6" creationId="{F3E39237-35B2-427D-B95E-A96FC3AD8F54}"/>
          </ac:picMkLst>
        </pc:picChg>
        <pc:picChg chg="add del mod">
          <ac:chgData name="Mieko Landers" userId="S::mlanders@ccslib.org::07da9021-f6ba-44e0-a1fa-c81110e01fa0" providerId="AD" clId="Web-{D5BA1A62-0645-489E-A0A8-9EB101372F95}" dt="2021-10-05T17:49:43.451" v="980"/>
          <ac:picMkLst>
            <pc:docMk/>
            <pc:sldMk cId="4210466718" sldId="273"/>
            <ac:picMk id="8" creationId="{D566BB4C-3AA9-4602-8E74-B69C358A5ED4}"/>
          </ac:picMkLst>
        </pc:picChg>
        <pc:picChg chg="add del mod">
          <ac:chgData name="Mieko Landers" userId="S::mlanders@ccslib.org::07da9021-f6ba-44e0-a1fa-c81110e01fa0" providerId="AD" clId="Web-{D5BA1A62-0645-489E-A0A8-9EB101372F95}" dt="2021-10-05T17:49:49.592" v="982"/>
          <ac:picMkLst>
            <pc:docMk/>
            <pc:sldMk cId="4210466718" sldId="273"/>
            <ac:picMk id="10" creationId="{D76E22B4-0A01-4E50-9F0E-A7C2373C44E2}"/>
          </ac:picMkLst>
        </pc:picChg>
      </pc:sldChg>
      <pc:sldChg chg="delSp modSp add replId">
        <pc:chgData name="Mieko Landers" userId="S::mlanders@ccslib.org::07da9021-f6ba-44e0-a1fa-c81110e01fa0" providerId="AD" clId="Web-{D5BA1A62-0645-489E-A0A8-9EB101372F95}" dt="2021-10-05T18:42:35.847" v="1401" actId="14100"/>
        <pc:sldMkLst>
          <pc:docMk/>
          <pc:sldMk cId="3108346607" sldId="274"/>
        </pc:sldMkLst>
        <pc:spChg chg="mod">
          <ac:chgData name="Mieko Landers" userId="S::mlanders@ccslib.org::07da9021-f6ba-44e0-a1fa-c81110e01fa0" providerId="AD" clId="Web-{D5BA1A62-0645-489E-A0A8-9EB101372F95}" dt="2021-10-05T18:42:35.847" v="1401" actId="14100"/>
          <ac:spMkLst>
            <pc:docMk/>
            <pc:sldMk cId="3108346607" sldId="274"/>
            <ac:spMk id="7" creationId="{F7DF4178-75D5-41A1-8FB1-F8A941E2CEB1}"/>
          </ac:spMkLst>
        </pc:spChg>
        <pc:spChg chg="del">
          <ac:chgData name="Mieko Landers" userId="S::mlanders@ccslib.org::07da9021-f6ba-44e0-a1fa-c81110e01fa0" providerId="AD" clId="Web-{D5BA1A62-0645-489E-A0A8-9EB101372F95}" dt="2021-10-05T18:28:32.194" v="1343"/>
          <ac:spMkLst>
            <pc:docMk/>
            <pc:sldMk cId="3108346607" sldId="274"/>
            <ac:spMk id="13" creationId="{B74B842B-B65F-40F5-972E-414CA6DD18B5}"/>
          </ac:spMkLst>
        </pc:spChg>
        <pc:spChg chg="del">
          <ac:chgData name="Mieko Landers" userId="S::mlanders@ccslib.org::07da9021-f6ba-44e0-a1fa-c81110e01fa0" providerId="AD" clId="Web-{D5BA1A62-0645-489E-A0A8-9EB101372F95}" dt="2021-10-05T18:28:32.912" v="1344"/>
          <ac:spMkLst>
            <pc:docMk/>
            <pc:sldMk cId="3108346607" sldId="274"/>
            <ac:spMk id="14" creationId="{C199E0BC-6525-4901-9843-0B9855868F33}"/>
          </ac:spMkLst>
        </pc:spChg>
        <pc:picChg chg="del">
          <ac:chgData name="Mieko Landers" userId="S::mlanders@ccslib.org::07da9021-f6ba-44e0-a1fa-c81110e01fa0" providerId="AD" clId="Web-{D5BA1A62-0645-489E-A0A8-9EB101372F95}" dt="2021-10-05T18:28:30.881" v="1342"/>
          <ac:picMkLst>
            <pc:docMk/>
            <pc:sldMk cId="3108346607" sldId="274"/>
            <ac:picMk id="3" creationId="{04BF4621-F7E3-402F-AC99-D096CBC4B9B6}"/>
          </ac:picMkLst>
        </pc:picChg>
        <pc:picChg chg="del">
          <ac:chgData name="Mieko Landers" userId="S::mlanders@ccslib.org::07da9021-f6ba-44e0-a1fa-c81110e01fa0" providerId="AD" clId="Web-{D5BA1A62-0645-489E-A0A8-9EB101372F95}" dt="2021-10-05T18:28:33.678" v="1345"/>
          <ac:picMkLst>
            <pc:docMk/>
            <pc:sldMk cId="3108346607" sldId="274"/>
            <ac:picMk id="6" creationId="{F3E39237-35B2-427D-B95E-A96FC3AD8F54}"/>
          </ac:picMkLst>
        </pc:picChg>
      </pc:sldChg>
      <pc:sldChg chg="delSp modSp add replId">
        <pc:chgData name="Mieko Landers" userId="S::mlanders@ccslib.org::07da9021-f6ba-44e0-a1fa-c81110e01fa0" providerId="AD" clId="Web-{D5BA1A62-0645-489E-A0A8-9EB101372F95}" dt="2021-10-05T18:42:41.581" v="1403" actId="14100"/>
        <pc:sldMkLst>
          <pc:docMk/>
          <pc:sldMk cId="83063962" sldId="275"/>
        </pc:sldMkLst>
        <pc:spChg chg="mod">
          <ac:chgData name="Mieko Landers" userId="S::mlanders@ccslib.org::07da9021-f6ba-44e0-a1fa-c81110e01fa0" providerId="AD" clId="Web-{D5BA1A62-0645-489E-A0A8-9EB101372F95}" dt="2021-10-05T18:42:41.581" v="1403" actId="14100"/>
          <ac:spMkLst>
            <pc:docMk/>
            <pc:sldMk cId="83063962" sldId="275"/>
            <ac:spMk id="7" creationId="{F7DF4178-75D5-41A1-8FB1-F8A941E2CEB1}"/>
          </ac:spMkLst>
        </pc:spChg>
        <pc:spChg chg="del">
          <ac:chgData name="Mieko Landers" userId="S::mlanders@ccslib.org::07da9021-f6ba-44e0-a1fa-c81110e01fa0" providerId="AD" clId="Web-{D5BA1A62-0645-489E-A0A8-9EB101372F95}" dt="2021-10-05T18:28:37.803" v="1347"/>
          <ac:spMkLst>
            <pc:docMk/>
            <pc:sldMk cId="83063962" sldId="275"/>
            <ac:spMk id="14" creationId="{C199E0BC-6525-4901-9843-0B9855868F33}"/>
          </ac:spMkLst>
        </pc:spChg>
        <pc:picChg chg="del">
          <ac:chgData name="Mieko Landers" userId="S::mlanders@ccslib.org::07da9021-f6ba-44e0-a1fa-c81110e01fa0" providerId="AD" clId="Web-{D5BA1A62-0645-489E-A0A8-9EB101372F95}" dt="2021-10-05T18:28:36.600" v="1346"/>
          <ac:picMkLst>
            <pc:docMk/>
            <pc:sldMk cId="83063962" sldId="275"/>
            <ac:picMk id="6" creationId="{F3E39237-35B2-427D-B95E-A96FC3AD8F54}"/>
          </ac:picMkLst>
        </pc:picChg>
      </pc:sldChg>
      <pc:sldChg chg="modSp add replId">
        <pc:chgData name="Mieko Landers" userId="S::mlanders@ccslib.org::07da9021-f6ba-44e0-a1fa-c81110e01fa0" providerId="AD" clId="Web-{D5BA1A62-0645-489E-A0A8-9EB101372F95}" dt="2021-10-05T18:42:46.347" v="1404" actId="14100"/>
        <pc:sldMkLst>
          <pc:docMk/>
          <pc:sldMk cId="3006558779" sldId="276"/>
        </pc:sldMkLst>
        <pc:spChg chg="mod">
          <ac:chgData name="Mieko Landers" userId="S::mlanders@ccslib.org::07da9021-f6ba-44e0-a1fa-c81110e01fa0" providerId="AD" clId="Web-{D5BA1A62-0645-489E-A0A8-9EB101372F95}" dt="2021-10-05T18:42:46.347" v="1404" actId="14100"/>
          <ac:spMkLst>
            <pc:docMk/>
            <pc:sldMk cId="3006558779" sldId="276"/>
            <ac:spMk id="7" creationId="{F7DF4178-75D5-41A1-8FB1-F8A941E2CEB1}"/>
          </ac:spMkLst>
        </pc:spChg>
      </pc:sldChg>
      <pc:sldChg chg="add del replId">
        <pc:chgData name="Mieko Landers" userId="S::mlanders@ccslib.org::07da9021-f6ba-44e0-a1fa-c81110e01fa0" providerId="AD" clId="Web-{D5BA1A62-0645-489E-A0A8-9EB101372F95}" dt="2021-10-05T18:28:46.069" v="1348"/>
        <pc:sldMkLst>
          <pc:docMk/>
          <pc:sldMk cId="368867780" sldId="277"/>
        </pc:sldMkLst>
      </pc:sldChg>
      <pc:sldChg chg="addSp delSp modSp add replId">
        <pc:chgData name="Mieko Landers" userId="S::mlanders@ccslib.org::07da9021-f6ba-44e0-a1fa-c81110e01fa0" providerId="AD" clId="Web-{D5BA1A62-0645-489E-A0A8-9EB101372F95}" dt="2021-10-05T18:42:50.801" v="1405" actId="14100"/>
        <pc:sldMkLst>
          <pc:docMk/>
          <pc:sldMk cId="1372477390" sldId="278"/>
        </pc:sldMkLst>
        <pc:spChg chg="mod">
          <ac:chgData name="Mieko Landers" userId="S::mlanders@ccslib.org::07da9021-f6ba-44e0-a1fa-c81110e01fa0" providerId="AD" clId="Web-{D5BA1A62-0645-489E-A0A8-9EB101372F95}" dt="2021-10-05T18:10:24.054" v="1174" actId="20577"/>
          <ac:spMkLst>
            <pc:docMk/>
            <pc:sldMk cId="1372477390" sldId="278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D5BA1A62-0645-489E-A0A8-9EB101372F95}" dt="2021-10-05T18:42:50.801" v="1405" actId="14100"/>
          <ac:spMkLst>
            <pc:docMk/>
            <pc:sldMk cId="1372477390" sldId="278"/>
            <ac:spMk id="7" creationId="{F7DF4178-75D5-41A1-8FB1-F8A941E2CEB1}"/>
          </ac:spMkLst>
        </pc:spChg>
        <pc:spChg chg="add del mod">
          <ac:chgData name="Mieko Landers" userId="S::mlanders@ccslib.org::07da9021-f6ba-44e0-a1fa-c81110e01fa0" providerId="AD" clId="Web-{D5BA1A62-0645-489E-A0A8-9EB101372F95}" dt="2021-10-05T18:28:53.414" v="1352"/>
          <ac:spMkLst>
            <pc:docMk/>
            <pc:sldMk cId="1372477390" sldId="278"/>
            <ac:spMk id="11" creationId="{7FBFD703-D12D-4469-B68E-2ECC20F81435}"/>
          </ac:spMkLst>
        </pc:spChg>
        <pc:spChg chg="del mod">
          <ac:chgData name="Mieko Landers" userId="S::mlanders@ccslib.org::07da9021-f6ba-44e0-a1fa-c81110e01fa0" providerId="AD" clId="Web-{D5BA1A62-0645-489E-A0A8-9EB101372F95}" dt="2021-10-05T18:10:43.603" v="1176"/>
          <ac:spMkLst>
            <pc:docMk/>
            <pc:sldMk cId="1372477390" sldId="278"/>
            <ac:spMk id="12" creationId="{39778715-FFE7-4E93-82F0-062DDAE1DD79}"/>
          </ac:spMkLst>
        </pc:spChg>
        <pc:spChg chg="del mod">
          <ac:chgData name="Mieko Landers" userId="S::mlanders@ccslib.org::07da9021-f6ba-44e0-a1fa-c81110e01fa0" providerId="AD" clId="Web-{D5BA1A62-0645-489E-A0A8-9EB101372F95}" dt="2021-10-05T18:28:51.148" v="1350"/>
          <ac:spMkLst>
            <pc:docMk/>
            <pc:sldMk cId="1372477390" sldId="278"/>
            <ac:spMk id="13" creationId="{B74B842B-B65F-40F5-972E-414CA6DD18B5}"/>
          </ac:spMkLst>
        </pc:spChg>
        <pc:spChg chg="del">
          <ac:chgData name="Mieko Landers" userId="S::mlanders@ccslib.org::07da9021-f6ba-44e0-a1fa-c81110e01fa0" providerId="AD" clId="Web-{D5BA1A62-0645-489E-A0A8-9EB101372F95}" dt="2021-10-05T18:15:13.137" v="1238"/>
          <ac:spMkLst>
            <pc:docMk/>
            <pc:sldMk cId="1372477390" sldId="278"/>
            <ac:spMk id="14" creationId="{C199E0BC-6525-4901-9843-0B9855868F33}"/>
          </ac:spMkLst>
        </pc:spChg>
        <pc:spChg chg="del">
          <ac:chgData name="Mieko Landers" userId="S::mlanders@ccslib.org::07da9021-f6ba-44e0-a1fa-c81110e01fa0" providerId="AD" clId="Web-{D5BA1A62-0645-489E-A0A8-9EB101372F95}" dt="2021-10-05T18:10:46.337" v="1177"/>
          <ac:spMkLst>
            <pc:docMk/>
            <pc:sldMk cId="1372477390" sldId="278"/>
            <ac:spMk id="15" creationId="{EDFD0A7A-8368-45A4-9B49-1EB33A819351}"/>
          </ac:spMkLst>
        </pc:spChg>
        <pc:picChg chg="del">
          <ac:chgData name="Mieko Landers" userId="S::mlanders@ccslib.org::07da9021-f6ba-44e0-a1fa-c81110e01fa0" providerId="AD" clId="Web-{D5BA1A62-0645-489E-A0A8-9EB101372F95}" dt="2021-10-05T18:14:13.086" v="1188"/>
          <ac:picMkLst>
            <pc:docMk/>
            <pc:sldMk cId="1372477390" sldId="278"/>
            <ac:picMk id="3" creationId="{04BF4621-F7E3-402F-AC99-D096CBC4B9B6}"/>
          </ac:picMkLst>
        </pc:picChg>
        <pc:picChg chg="del">
          <ac:chgData name="Mieko Landers" userId="S::mlanders@ccslib.org::07da9021-f6ba-44e0-a1fa-c81110e01fa0" providerId="AD" clId="Web-{D5BA1A62-0645-489E-A0A8-9EB101372F95}" dt="2021-10-05T18:14:13.680" v="1189"/>
          <ac:picMkLst>
            <pc:docMk/>
            <pc:sldMk cId="1372477390" sldId="278"/>
            <ac:picMk id="6" creationId="{F3E39237-35B2-427D-B95E-A96FC3AD8F54}"/>
          </ac:picMkLst>
        </pc:picChg>
        <pc:picChg chg="add del mod">
          <ac:chgData name="Mieko Landers" userId="S::mlanders@ccslib.org::07da9021-f6ba-44e0-a1fa-c81110e01fa0" providerId="AD" clId="Web-{D5BA1A62-0645-489E-A0A8-9EB101372F95}" dt="2021-10-05T18:28:52.398" v="1351"/>
          <ac:picMkLst>
            <pc:docMk/>
            <pc:sldMk cId="1372477390" sldId="278"/>
            <ac:picMk id="8" creationId="{2A711D7C-8A2C-48CD-8381-B50B19E0F028}"/>
          </ac:picMkLst>
        </pc:picChg>
        <pc:picChg chg="add del mod">
          <ac:chgData name="Mieko Landers" userId="S::mlanders@ccslib.org::07da9021-f6ba-44e0-a1fa-c81110e01fa0" providerId="AD" clId="Web-{D5BA1A62-0645-489E-A0A8-9EB101372F95}" dt="2021-10-05T18:28:49.898" v="1349"/>
          <ac:picMkLst>
            <pc:docMk/>
            <pc:sldMk cId="1372477390" sldId="278"/>
            <ac:picMk id="10" creationId="{C19A7EDD-70F3-4C6E-B6CD-420EE15B0372}"/>
          </ac:picMkLst>
        </pc:picChg>
      </pc:sldChg>
      <pc:sldChg chg="delSp modSp add replId">
        <pc:chgData name="Mieko Landers" userId="S::mlanders@ccslib.org::07da9021-f6ba-44e0-a1fa-c81110e01fa0" providerId="AD" clId="Web-{D5BA1A62-0645-489E-A0A8-9EB101372F95}" dt="2021-10-05T18:42:56.223" v="1406" actId="14100"/>
        <pc:sldMkLst>
          <pc:docMk/>
          <pc:sldMk cId="509376137" sldId="279"/>
        </pc:sldMkLst>
        <pc:spChg chg="mod">
          <ac:chgData name="Mieko Landers" userId="S::mlanders@ccslib.org::07da9021-f6ba-44e0-a1fa-c81110e01fa0" providerId="AD" clId="Web-{D5BA1A62-0645-489E-A0A8-9EB101372F95}" dt="2021-10-05T18:42:56.223" v="1406" actId="14100"/>
          <ac:spMkLst>
            <pc:docMk/>
            <pc:sldMk cId="509376137" sldId="279"/>
            <ac:spMk id="7" creationId="{F7DF4178-75D5-41A1-8FB1-F8A941E2CEB1}"/>
          </ac:spMkLst>
        </pc:spChg>
        <pc:spChg chg="del">
          <ac:chgData name="Mieko Landers" userId="S::mlanders@ccslib.org::07da9021-f6ba-44e0-a1fa-c81110e01fa0" providerId="AD" clId="Web-{D5BA1A62-0645-489E-A0A8-9EB101372F95}" dt="2021-10-05T18:28:56.351" v="1354"/>
          <ac:spMkLst>
            <pc:docMk/>
            <pc:sldMk cId="509376137" sldId="279"/>
            <ac:spMk id="13" creationId="{B74B842B-B65F-40F5-972E-414CA6DD18B5}"/>
          </ac:spMkLst>
        </pc:spChg>
        <pc:picChg chg="del">
          <ac:chgData name="Mieko Landers" userId="S::mlanders@ccslib.org::07da9021-f6ba-44e0-a1fa-c81110e01fa0" providerId="AD" clId="Web-{D5BA1A62-0645-489E-A0A8-9EB101372F95}" dt="2021-10-05T18:28:55.414" v="1353"/>
          <ac:picMkLst>
            <pc:docMk/>
            <pc:sldMk cId="509376137" sldId="279"/>
            <ac:picMk id="10" creationId="{C19A7EDD-70F3-4C6E-B6CD-420EE15B0372}"/>
          </ac:picMkLst>
        </pc:picChg>
      </pc:sldChg>
      <pc:sldChg chg="modSp add replId">
        <pc:chgData name="Mieko Landers" userId="S::mlanders@ccslib.org::07da9021-f6ba-44e0-a1fa-c81110e01fa0" providerId="AD" clId="Web-{D5BA1A62-0645-489E-A0A8-9EB101372F95}" dt="2021-10-05T18:42:59.208" v="1407" actId="14100"/>
        <pc:sldMkLst>
          <pc:docMk/>
          <pc:sldMk cId="3217156013" sldId="280"/>
        </pc:sldMkLst>
        <pc:spChg chg="mod">
          <ac:chgData name="Mieko Landers" userId="S::mlanders@ccslib.org::07da9021-f6ba-44e0-a1fa-c81110e01fa0" providerId="AD" clId="Web-{D5BA1A62-0645-489E-A0A8-9EB101372F95}" dt="2021-10-05T18:42:59.208" v="1407" actId="14100"/>
          <ac:spMkLst>
            <pc:docMk/>
            <pc:sldMk cId="3217156013" sldId="280"/>
            <ac:spMk id="7" creationId="{F7DF4178-75D5-41A1-8FB1-F8A941E2CEB1}"/>
          </ac:spMkLst>
        </pc:spChg>
      </pc:sldChg>
      <pc:sldChg chg="modSp add replId">
        <pc:chgData name="Mieko Landers" userId="S::mlanders@ccslib.org::07da9021-f6ba-44e0-a1fa-c81110e01fa0" providerId="AD" clId="Web-{D5BA1A62-0645-489E-A0A8-9EB101372F95}" dt="2021-10-05T18:41:47.203" v="1381" actId="14100"/>
        <pc:sldMkLst>
          <pc:docMk/>
          <pc:sldMk cId="1545136318" sldId="281"/>
        </pc:sldMkLst>
        <pc:spChg chg="mod">
          <ac:chgData name="Mieko Landers" userId="S::mlanders@ccslib.org::07da9021-f6ba-44e0-a1fa-c81110e01fa0" providerId="AD" clId="Web-{D5BA1A62-0645-489E-A0A8-9EB101372F95}" dt="2021-10-05T18:41:47.203" v="1381" actId="14100"/>
          <ac:spMkLst>
            <pc:docMk/>
            <pc:sldMk cId="1545136318" sldId="281"/>
            <ac:spMk id="7" creationId="{F7DF4178-75D5-41A1-8FB1-F8A941E2CEB1}"/>
          </ac:spMkLst>
        </pc:spChg>
      </pc:sldChg>
      <pc:sldChg chg="modSp add replId">
        <pc:chgData name="Mieko Landers" userId="S::mlanders@ccslib.org::07da9021-f6ba-44e0-a1fa-c81110e01fa0" providerId="AD" clId="Web-{D5BA1A62-0645-489E-A0A8-9EB101372F95}" dt="2021-10-05T18:38:13.219" v="1369" actId="14100"/>
        <pc:sldMkLst>
          <pc:docMk/>
          <pc:sldMk cId="1270552237" sldId="282"/>
        </pc:sldMkLst>
        <pc:spChg chg="mod">
          <ac:chgData name="Mieko Landers" userId="S::mlanders@ccslib.org::07da9021-f6ba-44e0-a1fa-c81110e01fa0" providerId="AD" clId="Web-{D5BA1A62-0645-489E-A0A8-9EB101372F95}" dt="2021-10-05T18:38:13.219" v="1369" actId="14100"/>
          <ac:spMkLst>
            <pc:docMk/>
            <pc:sldMk cId="1270552237" sldId="282"/>
            <ac:spMk id="7" creationId="{F7DF4178-75D5-41A1-8FB1-F8A941E2CEB1}"/>
          </ac:spMkLst>
        </pc:spChg>
      </pc:sldChg>
      <pc:sldChg chg="add del replId">
        <pc:chgData name="Mieko Landers" userId="S::mlanders@ccslib.org::07da9021-f6ba-44e0-a1fa-c81110e01fa0" providerId="AD" clId="Web-{D5BA1A62-0645-489E-A0A8-9EB101372F95}" dt="2021-10-05T18:24:54.944" v="1276"/>
        <pc:sldMkLst>
          <pc:docMk/>
          <pc:sldMk cId="3272351795" sldId="282"/>
        </pc:sldMkLst>
      </pc:sldChg>
      <pc:sldChg chg="modSp add replId">
        <pc:chgData name="Mieko Landers" userId="S::mlanders@ccslib.org::07da9021-f6ba-44e0-a1fa-c81110e01fa0" providerId="AD" clId="Web-{D5BA1A62-0645-489E-A0A8-9EB101372F95}" dt="2021-10-05T18:42:01.532" v="1392" actId="20577"/>
        <pc:sldMkLst>
          <pc:docMk/>
          <pc:sldMk cId="4235256061" sldId="283"/>
        </pc:sldMkLst>
        <pc:spChg chg="mod">
          <ac:chgData name="Mieko Landers" userId="S::mlanders@ccslib.org::07da9021-f6ba-44e0-a1fa-c81110e01fa0" providerId="AD" clId="Web-{D5BA1A62-0645-489E-A0A8-9EB101372F95}" dt="2021-10-05T18:42:01.532" v="1392" actId="20577"/>
          <ac:spMkLst>
            <pc:docMk/>
            <pc:sldMk cId="4235256061" sldId="283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D5BA1A62-0645-489E-A0A8-9EB101372F95}" dt="2021-10-05T18:41:57.500" v="1384" actId="14100"/>
          <ac:spMkLst>
            <pc:docMk/>
            <pc:sldMk cId="4235256061" sldId="283"/>
            <ac:spMk id="7" creationId="{F7DF4178-75D5-41A1-8FB1-F8A941E2CEB1}"/>
          </ac:spMkLst>
        </pc:spChg>
        <pc:spChg chg="mod">
          <ac:chgData name="Mieko Landers" userId="S::mlanders@ccslib.org::07da9021-f6ba-44e0-a1fa-c81110e01fa0" providerId="AD" clId="Web-{D5BA1A62-0645-489E-A0A8-9EB101372F95}" dt="2021-10-05T18:26:54.999" v="1298" actId="20577"/>
          <ac:spMkLst>
            <pc:docMk/>
            <pc:sldMk cId="4235256061" sldId="283"/>
            <ac:spMk id="9" creationId="{B44D8D9C-FA17-4C82-80B2-80AABB61B2AD}"/>
          </ac:spMkLst>
        </pc:spChg>
      </pc:sldChg>
      <pc:sldChg chg="modSp add replId">
        <pc:chgData name="Mieko Landers" userId="S::mlanders@ccslib.org::07da9021-f6ba-44e0-a1fa-c81110e01fa0" providerId="AD" clId="Web-{D5BA1A62-0645-489E-A0A8-9EB101372F95}" dt="2021-10-05T18:42:23.158" v="1398" actId="14100"/>
        <pc:sldMkLst>
          <pc:docMk/>
          <pc:sldMk cId="3002333382" sldId="284"/>
        </pc:sldMkLst>
        <pc:spChg chg="mod">
          <ac:chgData name="Mieko Landers" userId="S::mlanders@ccslib.org::07da9021-f6ba-44e0-a1fa-c81110e01fa0" providerId="AD" clId="Web-{D5BA1A62-0645-489E-A0A8-9EB101372F95}" dt="2021-10-05T18:42:23.158" v="1398" actId="14100"/>
          <ac:spMkLst>
            <pc:docMk/>
            <pc:sldMk cId="3002333382" sldId="284"/>
            <ac:spMk id="7" creationId="{F7DF4178-75D5-41A1-8FB1-F8A941E2CEB1}"/>
          </ac:spMkLst>
        </pc:spChg>
      </pc:sldChg>
      <pc:sldChg chg="modSp add replId">
        <pc:chgData name="Mieko Landers" userId="S::mlanders@ccslib.org::07da9021-f6ba-44e0-a1fa-c81110e01fa0" providerId="AD" clId="Web-{D5BA1A62-0645-489E-A0A8-9EB101372F95}" dt="2021-10-05T18:42:19.267" v="1397" actId="14100"/>
        <pc:sldMkLst>
          <pc:docMk/>
          <pc:sldMk cId="2163278393" sldId="285"/>
        </pc:sldMkLst>
        <pc:spChg chg="mod">
          <ac:chgData name="Mieko Landers" userId="S::mlanders@ccslib.org::07da9021-f6ba-44e0-a1fa-c81110e01fa0" providerId="AD" clId="Web-{D5BA1A62-0645-489E-A0A8-9EB101372F95}" dt="2021-10-05T18:42:19.267" v="1397" actId="14100"/>
          <ac:spMkLst>
            <pc:docMk/>
            <pc:sldMk cId="2163278393" sldId="285"/>
            <ac:spMk id="7" creationId="{F7DF4178-75D5-41A1-8FB1-F8A941E2CEB1}"/>
          </ac:spMkLst>
        </pc:spChg>
      </pc:sldChg>
      <pc:sldMasterChg chg="del delSldLayout">
        <pc:chgData name="Mieko Landers" userId="S::mlanders@ccslib.org::07da9021-f6ba-44e0-a1fa-c81110e01fa0" providerId="AD" clId="Web-{D5BA1A62-0645-489E-A0A8-9EB101372F95}" dt="2021-10-05T16:47:11.665" v="78"/>
        <pc:sldMasterMkLst>
          <pc:docMk/>
          <pc:sldMasterMk cId="2460954070" sldId="2147483660"/>
        </pc:sldMasterMkLst>
        <pc:sldLayoutChg chg="del">
          <pc:chgData name="Mieko Landers" userId="S::mlanders@ccslib.org::07da9021-f6ba-44e0-a1fa-c81110e01fa0" providerId="AD" clId="Web-{D5BA1A62-0645-489E-A0A8-9EB101372F95}" dt="2021-10-05T16:47:11.665" v="7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ieko Landers" userId="S::mlanders@ccslib.org::07da9021-f6ba-44e0-a1fa-c81110e01fa0" providerId="AD" clId="Web-{D5BA1A62-0645-489E-A0A8-9EB101372F95}" dt="2021-10-05T16:47:11.665" v="7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ieko Landers" userId="S::mlanders@ccslib.org::07da9021-f6ba-44e0-a1fa-c81110e01fa0" providerId="AD" clId="Web-{D5BA1A62-0645-489E-A0A8-9EB101372F95}" dt="2021-10-05T16:47:11.665" v="7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ieko Landers" userId="S::mlanders@ccslib.org::07da9021-f6ba-44e0-a1fa-c81110e01fa0" providerId="AD" clId="Web-{D5BA1A62-0645-489E-A0A8-9EB101372F95}" dt="2021-10-05T16:47:11.665" v="7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ieko Landers" userId="S::mlanders@ccslib.org::07da9021-f6ba-44e0-a1fa-c81110e01fa0" providerId="AD" clId="Web-{D5BA1A62-0645-489E-A0A8-9EB101372F95}" dt="2021-10-05T16:47:11.665" v="7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ieko Landers" userId="S::mlanders@ccslib.org::07da9021-f6ba-44e0-a1fa-c81110e01fa0" providerId="AD" clId="Web-{D5BA1A62-0645-489E-A0A8-9EB101372F95}" dt="2021-10-05T16:47:11.665" v="7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ieko Landers" userId="S::mlanders@ccslib.org::07da9021-f6ba-44e0-a1fa-c81110e01fa0" providerId="AD" clId="Web-{D5BA1A62-0645-489E-A0A8-9EB101372F95}" dt="2021-10-05T16:47:11.665" v="7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ieko Landers" userId="S::mlanders@ccslib.org::07da9021-f6ba-44e0-a1fa-c81110e01fa0" providerId="AD" clId="Web-{D5BA1A62-0645-489E-A0A8-9EB101372F95}" dt="2021-10-05T16:47:11.665" v="7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ieko Landers" userId="S::mlanders@ccslib.org::07da9021-f6ba-44e0-a1fa-c81110e01fa0" providerId="AD" clId="Web-{D5BA1A62-0645-489E-A0A8-9EB101372F95}" dt="2021-10-05T16:47:11.665" v="7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ieko Landers" userId="S::mlanders@ccslib.org::07da9021-f6ba-44e0-a1fa-c81110e01fa0" providerId="AD" clId="Web-{D5BA1A62-0645-489E-A0A8-9EB101372F95}" dt="2021-10-05T16:47:11.665" v="7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ieko Landers" userId="S::mlanders@ccslib.org::07da9021-f6ba-44e0-a1fa-c81110e01fa0" providerId="AD" clId="Web-{D5BA1A62-0645-489E-A0A8-9EB101372F95}" dt="2021-10-05T16:47:11.665" v="7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Mieko Landers" userId="S::mlanders@ccslib.org::07da9021-f6ba-44e0-a1fa-c81110e01fa0" providerId="AD" clId="Web-{D5BA1A62-0645-489E-A0A8-9EB101372F95}" dt="2021-10-05T16:50:24.279" v="103"/>
        <pc:sldMasterMkLst>
          <pc:docMk/>
          <pc:sldMasterMk cId="3685577858" sldId="2147483672"/>
        </pc:sldMasterMkLst>
        <pc:sldLayoutChg chg="add del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3685577858" sldId="2147483672"/>
            <pc:sldLayoutMk cId="1446010763" sldId="2147483673"/>
          </pc:sldLayoutMkLst>
        </pc:sldLayoutChg>
        <pc:sldLayoutChg chg="add del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3685577858" sldId="2147483672"/>
            <pc:sldLayoutMk cId="2048395993" sldId="2147483674"/>
          </pc:sldLayoutMkLst>
        </pc:sldLayoutChg>
        <pc:sldLayoutChg chg="add del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3685577858" sldId="2147483672"/>
            <pc:sldLayoutMk cId="515377568" sldId="2147483675"/>
          </pc:sldLayoutMkLst>
        </pc:sldLayoutChg>
        <pc:sldLayoutChg chg="add del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3685577858" sldId="2147483672"/>
            <pc:sldLayoutMk cId="1859791289" sldId="2147483676"/>
          </pc:sldLayoutMkLst>
        </pc:sldLayoutChg>
        <pc:sldLayoutChg chg="add del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3685577858" sldId="2147483672"/>
            <pc:sldLayoutMk cId="2960860150" sldId="2147483677"/>
          </pc:sldLayoutMkLst>
        </pc:sldLayoutChg>
        <pc:sldLayoutChg chg="add del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3685577858" sldId="2147483672"/>
            <pc:sldLayoutMk cId="3940283519" sldId="2147483678"/>
          </pc:sldLayoutMkLst>
        </pc:sldLayoutChg>
        <pc:sldLayoutChg chg="add del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3685577858" sldId="2147483672"/>
            <pc:sldLayoutMk cId="286721434" sldId="2147483679"/>
          </pc:sldLayoutMkLst>
        </pc:sldLayoutChg>
        <pc:sldLayoutChg chg="add del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3685577858" sldId="2147483672"/>
            <pc:sldLayoutMk cId="2302827840" sldId="2147483680"/>
          </pc:sldLayoutMkLst>
        </pc:sldLayoutChg>
        <pc:sldLayoutChg chg="add del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3685577858" sldId="2147483672"/>
            <pc:sldLayoutMk cId="1041938248" sldId="2147483681"/>
          </pc:sldLayoutMkLst>
        </pc:sldLayoutChg>
        <pc:sldLayoutChg chg="add del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3685577858" sldId="2147483672"/>
            <pc:sldLayoutMk cId="3407694266" sldId="2147483682"/>
          </pc:sldLayoutMkLst>
        </pc:sldLayoutChg>
        <pc:sldLayoutChg chg="add del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3685577858" sldId="2147483672"/>
            <pc:sldLayoutMk cId="1058689102" sldId="2147483683"/>
          </pc:sldLayoutMkLst>
        </pc:sldLayoutChg>
      </pc:sldMasterChg>
      <pc:sldMasterChg chg="add addSldLayout modSldLayout">
        <pc:chgData name="Mieko Landers" userId="S::mlanders@ccslib.org::07da9021-f6ba-44e0-a1fa-c81110e01fa0" providerId="AD" clId="Web-{D5BA1A62-0645-489E-A0A8-9EB101372F95}" dt="2021-10-05T16:50:24.279" v="103"/>
        <pc:sldMasterMkLst>
          <pc:docMk/>
          <pc:sldMasterMk cId="2885451446" sldId="2147483684"/>
        </pc:sldMasterMkLst>
        <pc:sldLayoutChg chg="add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2885451446" sldId="2147483684"/>
            <pc:sldLayoutMk cId="1101865282" sldId="2147483685"/>
          </pc:sldLayoutMkLst>
        </pc:sldLayoutChg>
        <pc:sldLayoutChg chg="add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2885451446" sldId="2147483684"/>
            <pc:sldLayoutMk cId="234113324" sldId="2147483686"/>
          </pc:sldLayoutMkLst>
        </pc:sldLayoutChg>
        <pc:sldLayoutChg chg="add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2885451446" sldId="2147483684"/>
            <pc:sldLayoutMk cId="2989849730" sldId="2147483687"/>
          </pc:sldLayoutMkLst>
        </pc:sldLayoutChg>
        <pc:sldLayoutChg chg="add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2885451446" sldId="2147483684"/>
            <pc:sldLayoutMk cId="1419954555" sldId="2147483688"/>
          </pc:sldLayoutMkLst>
        </pc:sldLayoutChg>
        <pc:sldLayoutChg chg="add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2885451446" sldId="2147483684"/>
            <pc:sldLayoutMk cId="1334935203" sldId="2147483689"/>
          </pc:sldLayoutMkLst>
        </pc:sldLayoutChg>
        <pc:sldLayoutChg chg="add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2885451446" sldId="2147483684"/>
            <pc:sldLayoutMk cId="448387223" sldId="2147483690"/>
          </pc:sldLayoutMkLst>
        </pc:sldLayoutChg>
        <pc:sldLayoutChg chg="add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2885451446" sldId="2147483684"/>
            <pc:sldLayoutMk cId="1130558884" sldId="2147483691"/>
          </pc:sldLayoutMkLst>
        </pc:sldLayoutChg>
        <pc:sldLayoutChg chg="add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2885451446" sldId="2147483684"/>
            <pc:sldLayoutMk cId="3787641812" sldId="2147483692"/>
          </pc:sldLayoutMkLst>
        </pc:sldLayoutChg>
        <pc:sldLayoutChg chg="add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2885451446" sldId="2147483684"/>
            <pc:sldLayoutMk cId="1277919591" sldId="2147483693"/>
          </pc:sldLayoutMkLst>
        </pc:sldLayoutChg>
        <pc:sldLayoutChg chg="add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2885451446" sldId="2147483684"/>
            <pc:sldLayoutMk cId="1571308297" sldId="2147483694"/>
          </pc:sldLayoutMkLst>
        </pc:sldLayoutChg>
        <pc:sldLayoutChg chg="add mod replId">
          <pc:chgData name="Mieko Landers" userId="S::mlanders@ccslib.org::07da9021-f6ba-44e0-a1fa-c81110e01fa0" providerId="AD" clId="Web-{D5BA1A62-0645-489E-A0A8-9EB101372F95}" dt="2021-10-05T16:50:24.279" v="103"/>
          <pc:sldLayoutMkLst>
            <pc:docMk/>
            <pc:sldMasterMk cId="2885451446" sldId="2147483684"/>
            <pc:sldLayoutMk cId="3902438972" sldId="2147483695"/>
          </pc:sldLayoutMkLst>
        </pc:sldLayoutChg>
      </pc:sldMasterChg>
    </pc:docChg>
  </pc:docChgLst>
  <pc:docChgLst>
    <pc:chgData name="Mieko Landers" userId="S::mlanders@ccslib.org::07da9021-f6ba-44e0-a1fa-c81110e01fa0" providerId="AD" clId="Web-{09B097FE-2119-7B0F-3494-FB28E3B7BC3F}"/>
    <pc:docChg chg="modSld">
      <pc:chgData name="Mieko Landers" userId="S::mlanders@ccslib.org::07da9021-f6ba-44e0-a1fa-c81110e01fa0" providerId="AD" clId="Web-{09B097FE-2119-7B0F-3494-FB28E3B7BC3F}" dt="2021-10-08T13:38:07.669" v="79" actId="14100"/>
      <pc:docMkLst>
        <pc:docMk/>
      </pc:docMkLst>
      <pc:sldChg chg="modSp">
        <pc:chgData name="Mieko Landers" userId="S::mlanders@ccslib.org::07da9021-f6ba-44e0-a1fa-c81110e01fa0" providerId="AD" clId="Web-{09B097FE-2119-7B0F-3494-FB28E3B7BC3F}" dt="2021-10-08T13:35:02.170" v="5" actId="20577"/>
        <pc:sldMkLst>
          <pc:docMk/>
          <pc:sldMk cId="4210466718" sldId="273"/>
        </pc:sldMkLst>
        <pc:spChg chg="mod">
          <ac:chgData name="Mieko Landers" userId="S::mlanders@ccslib.org::07da9021-f6ba-44e0-a1fa-c81110e01fa0" providerId="AD" clId="Web-{09B097FE-2119-7B0F-3494-FB28E3B7BC3F}" dt="2021-10-08T13:35:02.170" v="5" actId="20577"/>
          <ac:spMkLst>
            <pc:docMk/>
            <pc:sldMk cId="4210466718" sldId="273"/>
            <ac:spMk id="5" creationId="{ABF9B7FE-4654-4221-934D-756F3800940A}"/>
          </ac:spMkLst>
        </pc:spChg>
      </pc:sldChg>
      <pc:sldChg chg="modSp">
        <pc:chgData name="Mieko Landers" userId="S::mlanders@ccslib.org::07da9021-f6ba-44e0-a1fa-c81110e01fa0" providerId="AD" clId="Web-{09B097FE-2119-7B0F-3494-FB28E3B7BC3F}" dt="2021-10-08T13:37:57.419" v="75" actId="14100"/>
        <pc:sldMkLst>
          <pc:docMk/>
          <pc:sldMk cId="3108346607" sldId="274"/>
        </pc:sldMkLst>
        <pc:spChg chg="mod">
          <ac:chgData name="Mieko Landers" userId="S::mlanders@ccslib.org::07da9021-f6ba-44e0-a1fa-c81110e01fa0" providerId="AD" clId="Web-{09B097FE-2119-7B0F-3494-FB28E3B7BC3F}" dt="2021-10-08T13:35:13.749" v="15" actId="20577"/>
          <ac:spMkLst>
            <pc:docMk/>
            <pc:sldMk cId="3108346607" sldId="274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09B097FE-2119-7B0F-3494-FB28E3B7BC3F}" dt="2021-10-08T13:37:57.419" v="75" actId="14100"/>
          <ac:spMkLst>
            <pc:docMk/>
            <pc:sldMk cId="3108346607" sldId="274"/>
            <ac:spMk id="12" creationId="{39778715-FFE7-4E93-82F0-062DDAE1DD79}"/>
          </ac:spMkLst>
        </pc:spChg>
      </pc:sldChg>
      <pc:sldChg chg="modSp">
        <pc:chgData name="Mieko Landers" userId="S::mlanders@ccslib.org::07da9021-f6ba-44e0-a1fa-c81110e01fa0" providerId="AD" clId="Web-{09B097FE-2119-7B0F-3494-FB28E3B7BC3F}" dt="2021-10-08T13:37:50.013" v="74" actId="14100"/>
        <pc:sldMkLst>
          <pc:docMk/>
          <pc:sldMk cId="83063962" sldId="275"/>
        </pc:sldMkLst>
        <pc:spChg chg="mod">
          <ac:chgData name="Mieko Landers" userId="S::mlanders@ccslib.org::07da9021-f6ba-44e0-a1fa-c81110e01fa0" providerId="AD" clId="Web-{09B097FE-2119-7B0F-3494-FB28E3B7BC3F}" dt="2021-10-08T13:35:19.389" v="29" actId="20577"/>
          <ac:spMkLst>
            <pc:docMk/>
            <pc:sldMk cId="83063962" sldId="275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09B097FE-2119-7B0F-3494-FB28E3B7BC3F}" dt="2021-10-08T13:37:50.013" v="74" actId="14100"/>
          <ac:spMkLst>
            <pc:docMk/>
            <pc:sldMk cId="83063962" sldId="275"/>
            <ac:spMk id="12" creationId="{39778715-FFE7-4E93-82F0-062DDAE1DD79}"/>
          </ac:spMkLst>
        </pc:spChg>
      </pc:sldChg>
      <pc:sldChg chg="modSp">
        <pc:chgData name="Mieko Landers" userId="S::mlanders@ccslib.org::07da9021-f6ba-44e0-a1fa-c81110e01fa0" providerId="AD" clId="Web-{09B097FE-2119-7B0F-3494-FB28E3B7BC3F}" dt="2021-10-08T13:38:07.669" v="79" actId="14100"/>
        <pc:sldMkLst>
          <pc:docMk/>
          <pc:sldMk cId="3006558779" sldId="276"/>
        </pc:sldMkLst>
        <pc:spChg chg="mod">
          <ac:chgData name="Mieko Landers" userId="S::mlanders@ccslib.org::07da9021-f6ba-44e0-a1fa-c81110e01fa0" providerId="AD" clId="Web-{09B097FE-2119-7B0F-3494-FB28E3B7BC3F}" dt="2021-10-08T13:35:25.702" v="36" actId="20577"/>
          <ac:spMkLst>
            <pc:docMk/>
            <pc:sldMk cId="3006558779" sldId="276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09B097FE-2119-7B0F-3494-FB28E3B7BC3F}" dt="2021-10-08T13:38:07.669" v="79" actId="14100"/>
          <ac:spMkLst>
            <pc:docMk/>
            <pc:sldMk cId="3006558779" sldId="276"/>
            <ac:spMk id="12" creationId="{39778715-FFE7-4E93-82F0-062DDAE1DD79}"/>
          </ac:spMkLst>
        </pc:spChg>
      </pc:sldChg>
      <pc:sldChg chg="modSp">
        <pc:chgData name="Mieko Landers" userId="S::mlanders@ccslib.org::07da9021-f6ba-44e0-a1fa-c81110e01fa0" providerId="AD" clId="Web-{09B097FE-2119-7B0F-3494-FB28E3B7BC3F}" dt="2021-10-08T13:36:17.498" v="39" actId="1076"/>
        <pc:sldMkLst>
          <pc:docMk/>
          <pc:sldMk cId="1700607157" sldId="304"/>
        </pc:sldMkLst>
        <pc:spChg chg="mod">
          <ac:chgData name="Mieko Landers" userId="S::mlanders@ccslib.org::07da9021-f6ba-44e0-a1fa-c81110e01fa0" providerId="AD" clId="Web-{09B097FE-2119-7B0F-3494-FB28E3B7BC3F}" dt="2021-10-08T13:35:08.670" v="10" actId="20577"/>
          <ac:spMkLst>
            <pc:docMk/>
            <pc:sldMk cId="1700607157" sldId="304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09B097FE-2119-7B0F-3494-FB28E3B7BC3F}" dt="2021-10-08T13:36:17.498" v="39" actId="1076"/>
          <ac:spMkLst>
            <pc:docMk/>
            <pc:sldMk cId="1700607157" sldId="304"/>
            <ac:spMk id="6" creationId="{648DFEED-C4F0-4AA3-BD29-838CF224BC9B}"/>
          </ac:spMkLst>
        </pc:spChg>
        <pc:picChg chg="mod">
          <ac:chgData name="Mieko Landers" userId="S::mlanders@ccslib.org::07da9021-f6ba-44e0-a1fa-c81110e01fa0" providerId="AD" clId="Web-{09B097FE-2119-7B0F-3494-FB28E3B7BC3F}" dt="2021-10-08T13:36:05.936" v="37" actId="1076"/>
          <ac:picMkLst>
            <pc:docMk/>
            <pc:sldMk cId="1700607157" sldId="304"/>
            <ac:picMk id="3" creationId="{E1A86ECD-BD70-4F2E-A9C3-FF1895611596}"/>
          </ac:picMkLst>
        </pc:picChg>
      </pc:sldChg>
    </pc:docChg>
  </pc:docChgLst>
  <pc:docChgLst>
    <pc:chgData name="Mieko Landers" userId="S::mlanders@ccslib.org::07da9021-f6ba-44e0-a1fa-c81110e01fa0" providerId="AD" clId="Web-{4ADD146C-92B6-DC1B-D10A-448684D0B4F3}"/>
    <pc:docChg chg="modSld">
      <pc:chgData name="Mieko Landers" userId="S::mlanders@ccslib.org::07da9021-f6ba-44e0-a1fa-c81110e01fa0" providerId="AD" clId="Web-{4ADD146C-92B6-DC1B-D10A-448684D0B4F3}" dt="2021-10-06T15:02:16.329" v="3"/>
      <pc:docMkLst>
        <pc:docMk/>
      </pc:docMkLst>
      <pc:sldChg chg="modSp">
        <pc:chgData name="Mieko Landers" userId="S::mlanders@ccslib.org::07da9021-f6ba-44e0-a1fa-c81110e01fa0" providerId="AD" clId="Web-{4ADD146C-92B6-DC1B-D10A-448684D0B4F3}" dt="2021-10-06T15:02:16.329" v="3"/>
        <pc:sldMkLst>
          <pc:docMk/>
          <pc:sldMk cId="2095251202" sldId="287"/>
        </pc:sldMkLst>
        <pc:spChg chg="mod">
          <ac:chgData name="Mieko Landers" userId="S::mlanders@ccslib.org::07da9021-f6ba-44e0-a1fa-c81110e01fa0" providerId="AD" clId="Web-{4ADD146C-92B6-DC1B-D10A-448684D0B4F3}" dt="2021-10-06T15:02:16.329" v="3"/>
          <ac:spMkLst>
            <pc:docMk/>
            <pc:sldMk cId="2095251202" sldId="287"/>
            <ac:spMk id="6" creationId="{DEBBC27B-B312-4A63-BA34-6EED503864F1}"/>
          </ac:spMkLst>
        </pc:spChg>
      </pc:sldChg>
    </pc:docChg>
  </pc:docChgLst>
  <pc:docChgLst>
    <pc:chgData name="Mieko Landers" userId="S::mlanders@ccslib.org::07da9021-f6ba-44e0-a1fa-c81110e01fa0" providerId="AD" clId="Web-{F5392EC8-BF06-E0E3-B5DB-238208DC4870}"/>
    <pc:docChg chg="modSld">
      <pc:chgData name="Mieko Landers" userId="S::mlanders@ccslib.org::07da9021-f6ba-44e0-a1fa-c81110e01fa0" providerId="AD" clId="Web-{F5392EC8-BF06-E0E3-B5DB-238208DC4870}" dt="2021-10-07T19:46:23.597" v="109" actId="14100"/>
      <pc:docMkLst>
        <pc:docMk/>
      </pc:docMkLst>
      <pc:sldChg chg="modSp">
        <pc:chgData name="Mieko Landers" userId="S::mlanders@ccslib.org::07da9021-f6ba-44e0-a1fa-c81110e01fa0" providerId="AD" clId="Web-{F5392EC8-BF06-E0E3-B5DB-238208DC4870}" dt="2021-10-07T19:37:38.283" v="92" actId="14100"/>
        <pc:sldMkLst>
          <pc:docMk/>
          <pc:sldMk cId="4205385874" sldId="260"/>
        </pc:sldMkLst>
        <pc:spChg chg="mod">
          <ac:chgData name="Mieko Landers" userId="S::mlanders@ccslib.org::07da9021-f6ba-44e0-a1fa-c81110e01fa0" providerId="AD" clId="Web-{F5392EC8-BF06-E0E3-B5DB-238208DC4870}" dt="2021-10-07T19:37:38.283" v="92" actId="14100"/>
          <ac:spMkLst>
            <pc:docMk/>
            <pc:sldMk cId="4205385874" sldId="260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7:40.799" v="93" actId="14100"/>
        <pc:sldMkLst>
          <pc:docMk/>
          <pc:sldMk cId="2797729358" sldId="261"/>
        </pc:sldMkLst>
        <pc:spChg chg="mod">
          <ac:chgData name="Mieko Landers" userId="S::mlanders@ccslib.org::07da9021-f6ba-44e0-a1fa-c81110e01fa0" providerId="AD" clId="Web-{F5392EC8-BF06-E0E3-B5DB-238208DC4870}" dt="2021-10-07T19:37:40.799" v="93" actId="14100"/>
          <ac:spMkLst>
            <pc:docMk/>
            <pc:sldMk cId="2797729358" sldId="261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7:43.799" v="94" actId="14100"/>
        <pc:sldMkLst>
          <pc:docMk/>
          <pc:sldMk cId="46476569" sldId="262"/>
        </pc:sldMkLst>
        <pc:spChg chg="mod">
          <ac:chgData name="Mieko Landers" userId="S::mlanders@ccslib.org::07da9021-f6ba-44e0-a1fa-c81110e01fa0" providerId="AD" clId="Web-{F5392EC8-BF06-E0E3-B5DB-238208DC4870}" dt="2021-10-07T19:37:43.799" v="94" actId="14100"/>
          <ac:spMkLst>
            <pc:docMk/>
            <pc:sldMk cId="46476569" sldId="262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7:46.674" v="95" actId="14100"/>
        <pc:sldMkLst>
          <pc:docMk/>
          <pc:sldMk cId="2870969050" sldId="264"/>
        </pc:sldMkLst>
        <pc:spChg chg="mod">
          <ac:chgData name="Mieko Landers" userId="S::mlanders@ccslib.org::07da9021-f6ba-44e0-a1fa-c81110e01fa0" providerId="AD" clId="Web-{F5392EC8-BF06-E0E3-B5DB-238208DC4870}" dt="2021-10-07T19:37:46.674" v="95" actId="14100"/>
          <ac:spMkLst>
            <pc:docMk/>
            <pc:sldMk cId="2870969050" sldId="264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7:49.205" v="96" actId="14100"/>
        <pc:sldMkLst>
          <pc:docMk/>
          <pc:sldMk cId="3752514941" sldId="265"/>
        </pc:sldMkLst>
        <pc:spChg chg="mod">
          <ac:chgData name="Mieko Landers" userId="S::mlanders@ccslib.org::07da9021-f6ba-44e0-a1fa-c81110e01fa0" providerId="AD" clId="Web-{F5392EC8-BF06-E0E3-B5DB-238208DC4870}" dt="2021-10-07T19:37:49.205" v="96" actId="14100"/>
          <ac:spMkLst>
            <pc:docMk/>
            <pc:sldMk cId="3752514941" sldId="265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7:53.705" v="97" actId="14100"/>
        <pc:sldMkLst>
          <pc:docMk/>
          <pc:sldMk cId="1386212843" sldId="266"/>
        </pc:sldMkLst>
        <pc:spChg chg="mod">
          <ac:chgData name="Mieko Landers" userId="S::mlanders@ccslib.org::07da9021-f6ba-44e0-a1fa-c81110e01fa0" providerId="AD" clId="Web-{F5392EC8-BF06-E0E3-B5DB-238208DC4870}" dt="2021-10-07T19:37:53.705" v="97" actId="14100"/>
          <ac:spMkLst>
            <pc:docMk/>
            <pc:sldMk cId="1386212843" sldId="266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7:56.315" v="98" actId="14100"/>
        <pc:sldMkLst>
          <pc:docMk/>
          <pc:sldMk cId="639139292" sldId="267"/>
        </pc:sldMkLst>
        <pc:spChg chg="mod">
          <ac:chgData name="Mieko Landers" userId="S::mlanders@ccslib.org::07da9021-f6ba-44e0-a1fa-c81110e01fa0" providerId="AD" clId="Web-{F5392EC8-BF06-E0E3-B5DB-238208DC4870}" dt="2021-10-07T19:37:56.315" v="98" actId="14100"/>
          <ac:spMkLst>
            <pc:docMk/>
            <pc:sldMk cId="639139292" sldId="267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8:00.190" v="99" actId="14100"/>
        <pc:sldMkLst>
          <pc:docMk/>
          <pc:sldMk cId="3469462118" sldId="268"/>
        </pc:sldMkLst>
        <pc:spChg chg="mod">
          <ac:chgData name="Mieko Landers" userId="S::mlanders@ccslib.org::07da9021-f6ba-44e0-a1fa-c81110e01fa0" providerId="AD" clId="Web-{F5392EC8-BF06-E0E3-B5DB-238208DC4870}" dt="2021-10-07T19:38:00.190" v="99" actId="14100"/>
          <ac:spMkLst>
            <pc:docMk/>
            <pc:sldMk cId="3469462118" sldId="268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8:10.534" v="101" actId="14100"/>
        <pc:sldMkLst>
          <pc:docMk/>
          <pc:sldMk cId="2301746941" sldId="269"/>
        </pc:sldMkLst>
        <pc:spChg chg="mod">
          <ac:chgData name="Mieko Landers" userId="S::mlanders@ccslib.org::07da9021-f6ba-44e0-a1fa-c81110e01fa0" providerId="AD" clId="Web-{F5392EC8-BF06-E0E3-B5DB-238208DC4870}" dt="2021-10-07T19:38:10.534" v="101" actId="14100"/>
          <ac:spMkLst>
            <pc:docMk/>
            <pc:sldMk cId="2301746941" sldId="269"/>
            <ac:spMk id="7" creationId="{F7DF4178-75D5-41A1-8FB1-F8A941E2CEB1}"/>
          </ac:spMkLst>
        </pc:spChg>
        <pc:spChg chg="mod">
          <ac:chgData name="Mieko Landers" userId="S::mlanders@ccslib.org::07da9021-f6ba-44e0-a1fa-c81110e01fa0" providerId="AD" clId="Web-{F5392EC8-BF06-E0E3-B5DB-238208DC4870}" dt="2021-10-07T19:32:40.595" v="15" actId="20577"/>
          <ac:spMkLst>
            <pc:docMk/>
            <pc:sldMk cId="2301746941" sldId="269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46:06.504" v="108" actId="20577"/>
        <pc:sldMkLst>
          <pc:docMk/>
          <pc:sldMk cId="646554768" sldId="270"/>
        </pc:sldMkLst>
        <pc:spChg chg="mod">
          <ac:chgData name="Mieko Landers" userId="S::mlanders@ccslib.org::07da9021-f6ba-44e0-a1fa-c81110e01fa0" providerId="AD" clId="Web-{F5392EC8-BF06-E0E3-B5DB-238208DC4870}" dt="2021-10-07T19:46:06.504" v="108" actId="20577"/>
          <ac:spMkLst>
            <pc:docMk/>
            <pc:sldMk cId="646554768" sldId="270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F5392EC8-BF06-E0E3-B5DB-238208DC4870}" dt="2021-10-07T19:37:16.502" v="89" actId="14100"/>
          <ac:spMkLst>
            <pc:docMk/>
            <pc:sldMk cId="646554768" sldId="270"/>
            <ac:spMk id="7" creationId="{F7DF4178-75D5-41A1-8FB1-F8A941E2CEB1}"/>
          </ac:spMkLst>
        </pc:spChg>
        <pc:spChg chg="mod">
          <ac:chgData name="Mieko Landers" userId="S::mlanders@ccslib.org::07da9021-f6ba-44e0-a1fa-c81110e01fa0" providerId="AD" clId="Web-{F5392EC8-BF06-E0E3-B5DB-238208DC4870}" dt="2021-10-07T19:33:07.798" v="28" actId="20577"/>
          <ac:spMkLst>
            <pc:docMk/>
            <pc:sldMk cId="646554768" sldId="270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3:59.736" v="54" actId="14100"/>
        <pc:sldMkLst>
          <pc:docMk/>
          <pc:sldMk cId="3600256860" sldId="272"/>
        </pc:sldMkLst>
        <pc:spChg chg="mod">
          <ac:chgData name="Mieko Landers" userId="S::mlanders@ccslib.org::07da9021-f6ba-44e0-a1fa-c81110e01fa0" providerId="AD" clId="Web-{F5392EC8-BF06-E0E3-B5DB-238208DC4870}" dt="2021-10-07T19:33:59.736" v="54" actId="14100"/>
          <ac:spMkLst>
            <pc:docMk/>
            <pc:sldMk cId="3600256860" sldId="272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4:15.549" v="61" actId="14100"/>
        <pc:sldMkLst>
          <pc:docMk/>
          <pc:sldMk cId="4210466718" sldId="273"/>
        </pc:sldMkLst>
        <pc:spChg chg="mod">
          <ac:chgData name="Mieko Landers" userId="S::mlanders@ccslib.org::07da9021-f6ba-44e0-a1fa-c81110e01fa0" providerId="AD" clId="Web-{F5392EC8-BF06-E0E3-B5DB-238208DC4870}" dt="2021-10-07T19:34:15.549" v="61" actId="14100"/>
          <ac:spMkLst>
            <pc:docMk/>
            <pc:sldMk cId="4210466718" sldId="273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4:37.283" v="74" actId="14100"/>
        <pc:sldMkLst>
          <pc:docMk/>
          <pc:sldMk cId="3108346607" sldId="274"/>
        </pc:sldMkLst>
        <pc:spChg chg="mod">
          <ac:chgData name="Mieko Landers" userId="S::mlanders@ccslib.org::07da9021-f6ba-44e0-a1fa-c81110e01fa0" providerId="AD" clId="Web-{F5392EC8-BF06-E0E3-B5DB-238208DC4870}" dt="2021-10-07T19:34:37.283" v="74" actId="14100"/>
          <ac:spMkLst>
            <pc:docMk/>
            <pc:sldMk cId="3108346607" sldId="274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4:50.111" v="80" actId="14100"/>
        <pc:sldMkLst>
          <pc:docMk/>
          <pc:sldMk cId="83063962" sldId="275"/>
        </pc:sldMkLst>
        <pc:spChg chg="mod">
          <ac:chgData name="Mieko Landers" userId="S::mlanders@ccslib.org::07da9021-f6ba-44e0-a1fa-c81110e01fa0" providerId="AD" clId="Web-{F5392EC8-BF06-E0E3-B5DB-238208DC4870}" dt="2021-10-07T19:34:50.111" v="80" actId="14100"/>
          <ac:spMkLst>
            <pc:docMk/>
            <pc:sldMk cId="83063962" sldId="275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4:58.533" v="87" actId="14100"/>
        <pc:sldMkLst>
          <pc:docMk/>
          <pc:sldMk cId="3006558779" sldId="276"/>
        </pc:sldMkLst>
        <pc:spChg chg="mod">
          <ac:chgData name="Mieko Landers" userId="S::mlanders@ccslib.org::07da9021-f6ba-44e0-a1fa-c81110e01fa0" providerId="AD" clId="Web-{F5392EC8-BF06-E0E3-B5DB-238208DC4870}" dt="2021-10-07T19:34:58.533" v="87" actId="14100"/>
          <ac:spMkLst>
            <pc:docMk/>
            <pc:sldMk cId="3006558779" sldId="276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8:02.659" v="100" actId="14100"/>
        <pc:sldMkLst>
          <pc:docMk/>
          <pc:sldMk cId="1545136318" sldId="281"/>
        </pc:sldMkLst>
        <pc:spChg chg="mod">
          <ac:chgData name="Mieko Landers" userId="S::mlanders@ccslib.org::07da9021-f6ba-44e0-a1fa-c81110e01fa0" providerId="AD" clId="Web-{F5392EC8-BF06-E0E3-B5DB-238208DC4870}" dt="2021-10-07T19:38:02.659" v="100" actId="14100"/>
          <ac:spMkLst>
            <pc:docMk/>
            <pc:sldMk cId="1545136318" sldId="281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7:34.846" v="91" actId="14100"/>
        <pc:sldMkLst>
          <pc:docMk/>
          <pc:sldMk cId="1270552237" sldId="282"/>
        </pc:sldMkLst>
        <pc:spChg chg="mod">
          <ac:chgData name="Mieko Landers" userId="S::mlanders@ccslib.org::07da9021-f6ba-44e0-a1fa-c81110e01fa0" providerId="AD" clId="Web-{F5392EC8-BF06-E0E3-B5DB-238208DC4870}" dt="2021-10-07T19:37:34.846" v="91" actId="14100"/>
          <ac:spMkLst>
            <pc:docMk/>
            <pc:sldMk cId="1270552237" sldId="282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46:23.597" v="109" actId="14100"/>
        <pc:sldMkLst>
          <pc:docMk/>
          <pc:sldMk cId="4235256061" sldId="283"/>
        </pc:sldMkLst>
        <pc:spChg chg="mod">
          <ac:chgData name="Mieko Landers" userId="S::mlanders@ccslib.org::07da9021-f6ba-44e0-a1fa-c81110e01fa0" providerId="AD" clId="Web-{F5392EC8-BF06-E0E3-B5DB-238208DC4870}" dt="2021-10-07T19:46:23.597" v="109" actId="14100"/>
          <ac:spMkLst>
            <pc:docMk/>
            <pc:sldMk cId="4235256061" sldId="283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F5392EC8-BF06-E0E3-B5DB-238208DC4870}" dt="2021-10-07T19:37:13.049" v="88" actId="14100"/>
          <ac:spMkLst>
            <pc:docMk/>
            <pc:sldMk cId="4235256061" sldId="283"/>
            <ac:spMk id="7" creationId="{F7DF4178-75D5-41A1-8FB1-F8A941E2CEB1}"/>
          </ac:spMkLst>
        </pc:spChg>
        <pc:spChg chg="mod">
          <ac:chgData name="Mieko Landers" userId="S::mlanders@ccslib.org::07da9021-f6ba-44e0-a1fa-c81110e01fa0" providerId="AD" clId="Web-{F5392EC8-BF06-E0E3-B5DB-238208DC4870}" dt="2021-10-07T19:32:54.814" v="21" actId="20577"/>
          <ac:spMkLst>
            <pc:docMk/>
            <pc:sldMk cId="4235256061" sldId="283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3:51.595" v="47" actId="14100"/>
        <pc:sldMkLst>
          <pc:docMk/>
          <pc:sldMk cId="3002333382" sldId="284"/>
        </pc:sldMkLst>
        <pc:spChg chg="mod">
          <ac:chgData name="Mieko Landers" userId="S::mlanders@ccslib.org::07da9021-f6ba-44e0-a1fa-c81110e01fa0" providerId="AD" clId="Web-{F5392EC8-BF06-E0E3-B5DB-238208DC4870}" dt="2021-10-07T19:33:51.595" v="47" actId="14100"/>
          <ac:spMkLst>
            <pc:docMk/>
            <pc:sldMk cId="3002333382" sldId="284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3:24.486" v="35" actId="14100"/>
        <pc:sldMkLst>
          <pc:docMk/>
          <pc:sldMk cId="2163278393" sldId="285"/>
        </pc:sldMkLst>
        <pc:spChg chg="mod">
          <ac:chgData name="Mieko Landers" userId="S::mlanders@ccslib.org::07da9021-f6ba-44e0-a1fa-c81110e01fa0" providerId="AD" clId="Web-{F5392EC8-BF06-E0E3-B5DB-238208DC4870}" dt="2021-10-07T19:33:24.486" v="35" actId="14100"/>
          <ac:spMkLst>
            <pc:docMk/>
            <pc:sldMk cId="2163278393" sldId="285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7:32.158" v="90" actId="14100"/>
        <pc:sldMkLst>
          <pc:docMk/>
          <pc:sldMk cId="3776573680" sldId="302"/>
        </pc:sldMkLst>
        <pc:spChg chg="mod">
          <ac:chgData name="Mieko Landers" userId="S::mlanders@ccslib.org::07da9021-f6ba-44e0-a1fa-c81110e01fa0" providerId="AD" clId="Web-{F5392EC8-BF06-E0E3-B5DB-238208DC4870}" dt="2021-10-07T19:37:32.158" v="90" actId="14100"/>
          <ac:spMkLst>
            <pc:docMk/>
            <pc:sldMk cId="3776573680" sldId="302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3:39.314" v="41" actId="14100"/>
        <pc:sldMkLst>
          <pc:docMk/>
          <pc:sldMk cId="3816298769" sldId="303"/>
        </pc:sldMkLst>
        <pc:spChg chg="mod">
          <ac:chgData name="Mieko Landers" userId="S::mlanders@ccslib.org::07da9021-f6ba-44e0-a1fa-c81110e01fa0" providerId="AD" clId="Web-{F5392EC8-BF06-E0E3-B5DB-238208DC4870}" dt="2021-10-07T19:33:39.314" v="41" actId="14100"/>
          <ac:spMkLst>
            <pc:docMk/>
            <pc:sldMk cId="3816298769" sldId="303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F5392EC8-BF06-E0E3-B5DB-238208DC4870}" dt="2021-10-07T19:34:26.017" v="68" actId="14100"/>
        <pc:sldMkLst>
          <pc:docMk/>
          <pc:sldMk cId="1700607157" sldId="304"/>
        </pc:sldMkLst>
        <pc:spChg chg="mod">
          <ac:chgData name="Mieko Landers" userId="S::mlanders@ccslib.org::07da9021-f6ba-44e0-a1fa-c81110e01fa0" providerId="AD" clId="Web-{F5392EC8-BF06-E0E3-B5DB-238208DC4870}" dt="2021-10-07T19:34:26.017" v="68" actId="14100"/>
          <ac:spMkLst>
            <pc:docMk/>
            <pc:sldMk cId="1700607157" sldId="304"/>
            <ac:spMk id="9" creationId="{B44D8D9C-FA17-4C82-80B2-80AABB61B2AD}"/>
          </ac:spMkLst>
        </pc:spChg>
      </pc:sldChg>
    </pc:docChg>
  </pc:docChgLst>
  <pc:docChgLst>
    <pc:chgData name="Mieko Landers" userId="S::mlanders@ccslib.org::07da9021-f6ba-44e0-a1fa-c81110e01fa0" providerId="AD" clId="Web-{E0624F04-2FFF-4F53-3B9B-FF4A00FC1A44}"/>
    <pc:docChg chg="addSld modSld sldOrd">
      <pc:chgData name="Mieko Landers" userId="S::mlanders@ccslib.org::07da9021-f6ba-44e0-a1fa-c81110e01fa0" providerId="AD" clId="Web-{E0624F04-2FFF-4F53-3B9B-FF4A00FC1A44}" dt="2021-10-06T14:57:54.340" v="178" actId="20577"/>
      <pc:docMkLst>
        <pc:docMk/>
      </pc:docMkLst>
      <pc:sldChg chg="modSp">
        <pc:chgData name="Mieko Landers" userId="S::mlanders@ccslib.org::07da9021-f6ba-44e0-a1fa-c81110e01fa0" providerId="AD" clId="Web-{E0624F04-2FFF-4F53-3B9B-FF4A00FC1A44}" dt="2021-10-06T14:57:54.340" v="178" actId="20577"/>
        <pc:sldMkLst>
          <pc:docMk/>
          <pc:sldMk cId="935315366" sldId="286"/>
        </pc:sldMkLst>
        <pc:spChg chg="mod">
          <ac:chgData name="Mieko Landers" userId="S::mlanders@ccslib.org::07da9021-f6ba-44e0-a1fa-c81110e01fa0" providerId="AD" clId="Web-{E0624F04-2FFF-4F53-3B9B-FF4A00FC1A44}" dt="2021-10-06T14:57:54.340" v="178" actId="20577"/>
          <ac:spMkLst>
            <pc:docMk/>
            <pc:sldMk cId="935315366" sldId="286"/>
            <ac:spMk id="2" creationId="{00000000-0000-0000-0000-000000000000}"/>
          </ac:spMkLst>
        </pc:spChg>
      </pc:sldChg>
      <pc:sldChg chg="ord">
        <pc:chgData name="Mieko Landers" userId="S::mlanders@ccslib.org::07da9021-f6ba-44e0-a1fa-c81110e01fa0" providerId="AD" clId="Web-{E0624F04-2FFF-4F53-3B9B-FF4A00FC1A44}" dt="2021-10-06T14:57:35.589" v="161"/>
        <pc:sldMkLst>
          <pc:docMk/>
          <pc:sldMk cId="2095251202" sldId="287"/>
        </pc:sldMkLst>
      </pc:sldChg>
      <pc:sldChg chg="delSp">
        <pc:chgData name="Mieko Landers" userId="S::mlanders@ccslib.org::07da9021-f6ba-44e0-a1fa-c81110e01fa0" providerId="AD" clId="Web-{E0624F04-2FFF-4F53-3B9B-FF4A00FC1A44}" dt="2021-10-06T14:43:58.394" v="1"/>
        <pc:sldMkLst>
          <pc:docMk/>
          <pc:sldMk cId="3935148560" sldId="288"/>
        </pc:sldMkLst>
        <pc:spChg chg="del">
          <ac:chgData name="Mieko Landers" userId="S::mlanders@ccslib.org::07da9021-f6ba-44e0-a1fa-c81110e01fa0" providerId="AD" clId="Web-{E0624F04-2FFF-4F53-3B9B-FF4A00FC1A44}" dt="2021-10-06T14:43:58.394" v="1"/>
          <ac:spMkLst>
            <pc:docMk/>
            <pc:sldMk cId="3935148560" sldId="288"/>
            <ac:spMk id="4" creationId="{D22EB7CD-BD04-4D21-BBBF-58B1563C6214}"/>
          </ac:spMkLst>
        </pc:spChg>
      </pc:sldChg>
      <pc:sldChg chg="ord">
        <pc:chgData name="Mieko Landers" userId="S::mlanders@ccslib.org::07da9021-f6ba-44e0-a1fa-c81110e01fa0" providerId="AD" clId="Web-{E0624F04-2FFF-4F53-3B9B-FF4A00FC1A44}" dt="2021-10-06T14:46:23.427" v="4"/>
        <pc:sldMkLst>
          <pc:docMk/>
          <pc:sldMk cId="692377930" sldId="292"/>
        </pc:sldMkLst>
      </pc:sldChg>
      <pc:sldChg chg="delSp modSp">
        <pc:chgData name="Mieko Landers" userId="S::mlanders@ccslib.org::07da9021-f6ba-44e0-a1fa-c81110e01fa0" providerId="AD" clId="Web-{E0624F04-2FFF-4F53-3B9B-FF4A00FC1A44}" dt="2021-10-06T14:48:03.599" v="7"/>
        <pc:sldMkLst>
          <pc:docMk/>
          <pc:sldMk cId="4185669847" sldId="293"/>
        </pc:sldMkLst>
        <pc:spChg chg="mod">
          <ac:chgData name="Mieko Landers" userId="S::mlanders@ccslib.org::07da9021-f6ba-44e0-a1fa-c81110e01fa0" providerId="AD" clId="Web-{E0624F04-2FFF-4F53-3B9B-FF4A00FC1A44}" dt="2021-10-06T14:48:01.678" v="6" actId="20577"/>
          <ac:spMkLst>
            <pc:docMk/>
            <pc:sldMk cId="4185669847" sldId="293"/>
            <ac:spMk id="4" creationId="{D22EB7CD-BD04-4D21-BBBF-58B1563C6214}"/>
          </ac:spMkLst>
        </pc:spChg>
        <pc:spChg chg="del">
          <ac:chgData name="Mieko Landers" userId="S::mlanders@ccslib.org::07da9021-f6ba-44e0-a1fa-c81110e01fa0" providerId="AD" clId="Web-{E0624F04-2FFF-4F53-3B9B-FF4A00FC1A44}" dt="2021-10-06T14:48:03.599" v="7"/>
          <ac:spMkLst>
            <pc:docMk/>
            <pc:sldMk cId="4185669847" sldId="293"/>
            <ac:spMk id="18" creationId="{2B2D2FE3-3125-447D-A880-506A688DAC8E}"/>
          </ac:spMkLst>
        </pc:spChg>
      </pc:sldChg>
      <pc:sldChg chg="delSp">
        <pc:chgData name="Mieko Landers" userId="S::mlanders@ccslib.org::07da9021-f6ba-44e0-a1fa-c81110e01fa0" providerId="AD" clId="Web-{E0624F04-2FFF-4F53-3B9B-FF4A00FC1A44}" dt="2021-10-06T14:48:31.100" v="9"/>
        <pc:sldMkLst>
          <pc:docMk/>
          <pc:sldMk cId="880983914" sldId="294"/>
        </pc:sldMkLst>
        <pc:spChg chg="del">
          <ac:chgData name="Mieko Landers" userId="S::mlanders@ccslib.org::07da9021-f6ba-44e0-a1fa-c81110e01fa0" providerId="AD" clId="Web-{E0624F04-2FFF-4F53-3B9B-FF4A00FC1A44}" dt="2021-10-06T14:48:31.100" v="9"/>
          <ac:spMkLst>
            <pc:docMk/>
            <pc:sldMk cId="880983914" sldId="294"/>
            <ac:spMk id="4" creationId="{D22EB7CD-BD04-4D21-BBBF-58B1563C6214}"/>
          </ac:spMkLst>
        </pc:spChg>
      </pc:sldChg>
      <pc:sldChg chg="add replId">
        <pc:chgData name="Mieko Landers" userId="S::mlanders@ccslib.org::07da9021-f6ba-44e0-a1fa-c81110e01fa0" providerId="AD" clId="Web-{E0624F04-2FFF-4F53-3B9B-FF4A00FC1A44}" dt="2021-10-06T14:43:55.550" v="0"/>
        <pc:sldMkLst>
          <pc:docMk/>
          <pc:sldMk cId="4290372311" sldId="296"/>
        </pc:sldMkLst>
      </pc:sldChg>
      <pc:sldChg chg="delSp add replId">
        <pc:chgData name="Mieko Landers" userId="S::mlanders@ccslib.org::07da9021-f6ba-44e0-a1fa-c81110e01fa0" providerId="AD" clId="Web-{E0624F04-2FFF-4F53-3B9B-FF4A00FC1A44}" dt="2021-10-06T14:46:00.176" v="3"/>
        <pc:sldMkLst>
          <pc:docMk/>
          <pc:sldMk cId="1714635299" sldId="297"/>
        </pc:sldMkLst>
        <pc:spChg chg="del">
          <ac:chgData name="Mieko Landers" userId="S::mlanders@ccslib.org::07da9021-f6ba-44e0-a1fa-c81110e01fa0" providerId="AD" clId="Web-{E0624F04-2FFF-4F53-3B9B-FF4A00FC1A44}" dt="2021-10-06T14:46:00.176" v="3"/>
          <ac:spMkLst>
            <pc:docMk/>
            <pc:sldMk cId="1714635299" sldId="297"/>
            <ac:spMk id="4" creationId="{D22EB7CD-BD04-4D21-BBBF-58B1563C6214}"/>
          </ac:spMkLst>
        </pc:spChg>
      </pc:sldChg>
      <pc:sldChg chg="add replId">
        <pc:chgData name="Mieko Landers" userId="S::mlanders@ccslib.org::07da9021-f6ba-44e0-a1fa-c81110e01fa0" providerId="AD" clId="Web-{E0624F04-2FFF-4F53-3B9B-FF4A00FC1A44}" dt="2021-10-06T14:48:28.397" v="8"/>
        <pc:sldMkLst>
          <pc:docMk/>
          <pc:sldMk cId="2116565996" sldId="298"/>
        </pc:sldMkLst>
      </pc:sldChg>
      <pc:sldChg chg="addSp delSp modSp add replId">
        <pc:chgData name="Mieko Landers" userId="S::mlanders@ccslib.org::07da9021-f6ba-44e0-a1fa-c81110e01fa0" providerId="AD" clId="Web-{E0624F04-2FFF-4F53-3B9B-FF4A00FC1A44}" dt="2021-10-06T14:54:12.150" v="95"/>
        <pc:sldMkLst>
          <pc:docMk/>
          <pc:sldMk cId="4114617775" sldId="299"/>
        </pc:sldMkLst>
        <pc:spChg chg="mod">
          <ac:chgData name="Mieko Landers" userId="S::mlanders@ccslib.org::07da9021-f6ba-44e0-a1fa-c81110e01fa0" providerId="AD" clId="Web-{E0624F04-2FFF-4F53-3B9B-FF4A00FC1A44}" dt="2021-10-06T14:53:53.915" v="88" actId="20577"/>
          <ac:spMkLst>
            <pc:docMk/>
            <pc:sldMk cId="4114617775" sldId="299"/>
            <ac:spMk id="4" creationId="{D22EB7CD-BD04-4D21-BBBF-58B1563C6214}"/>
          </ac:spMkLst>
        </pc:spChg>
        <pc:spChg chg="mod">
          <ac:chgData name="Mieko Landers" userId="S::mlanders@ccslib.org::07da9021-f6ba-44e0-a1fa-c81110e01fa0" providerId="AD" clId="Web-{E0624F04-2FFF-4F53-3B9B-FF4A00FC1A44}" dt="2021-10-06T14:49:56.569" v="15" actId="20577"/>
          <ac:spMkLst>
            <pc:docMk/>
            <pc:sldMk cId="4114617775" sldId="299"/>
            <ac:spMk id="9" creationId="{B44D8D9C-FA17-4C82-80B2-80AABB61B2AD}"/>
          </ac:spMkLst>
        </pc:spChg>
        <pc:spChg chg="del mod">
          <ac:chgData name="Mieko Landers" userId="S::mlanders@ccslib.org::07da9021-f6ba-44e0-a1fa-c81110e01fa0" providerId="AD" clId="Web-{E0624F04-2FFF-4F53-3B9B-FF4A00FC1A44}" dt="2021-10-06T14:51:09.211" v="82"/>
          <ac:spMkLst>
            <pc:docMk/>
            <pc:sldMk cId="4114617775" sldId="299"/>
            <ac:spMk id="10" creationId="{CC710B01-A319-4F3D-AD7D-7DFBF6DDDC7E}"/>
          </ac:spMkLst>
        </pc:spChg>
        <pc:spChg chg="mod">
          <ac:chgData name="Mieko Landers" userId="S::mlanders@ccslib.org::07da9021-f6ba-44e0-a1fa-c81110e01fa0" providerId="AD" clId="Web-{E0624F04-2FFF-4F53-3B9B-FF4A00FC1A44}" dt="2021-10-06T14:51:05.523" v="81" actId="1076"/>
          <ac:spMkLst>
            <pc:docMk/>
            <pc:sldMk cId="4114617775" sldId="299"/>
            <ac:spMk id="12" creationId="{9432FC0D-8E4C-4CA6-8647-E71BE0C66622}"/>
          </ac:spMkLst>
        </pc:spChg>
        <pc:picChg chg="add del mod">
          <ac:chgData name="Mieko Landers" userId="S::mlanders@ccslib.org::07da9021-f6ba-44e0-a1fa-c81110e01fa0" providerId="AD" clId="Web-{E0624F04-2FFF-4F53-3B9B-FF4A00FC1A44}" dt="2021-10-06T14:54:06.197" v="94"/>
          <ac:picMkLst>
            <pc:docMk/>
            <pc:sldMk cId="4114617775" sldId="299"/>
            <ac:picMk id="5" creationId="{7F4096D4-B5C3-4126-98CD-5B9C06F29D02}"/>
          </ac:picMkLst>
        </pc:picChg>
        <pc:picChg chg="add del mod modCrop">
          <ac:chgData name="Mieko Landers" userId="S::mlanders@ccslib.org::07da9021-f6ba-44e0-a1fa-c81110e01fa0" providerId="AD" clId="Web-{E0624F04-2FFF-4F53-3B9B-FF4A00FC1A44}" dt="2021-10-06T14:54:12.150" v="95"/>
          <ac:picMkLst>
            <pc:docMk/>
            <pc:sldMk cId="4114617775" sldId="299"/>
            <ac:picMk id="8" creationId="{C3E42CDA-DB32-41EA-B3BF-A7E906B8ABBC}"/>
          </ac:picMkLst>
        </pc:picChg>
      </pc:sldChg>
      <pc:sldChg chg="addSp delSp modSp add replId">
        <pc:chgData name="Mieko Landers" userId="S::mlanders@ccslib.org::07da9021-f6ba-44e0-a1fa-c81110e01fa0" providerId="AD" clId="Web-{E0624F04-2FFF-4F53-3B9B-FF4A00FC1A44}" dt="2021-10-06T14:55:18.307" v="157" actId="1076"/>
        <pc:sldMkLst>
          <pc:docMk/>
          <pc:sldMk cId="2271396976" sldId="300"/>
        </pc:sldMkLst>
        <pc:spChg chg="mod">
          <ac:chgData name="Mieko Landers" userId="S::mlanders@ccslib.org::07da9021-f6ba-44e0-a1fa-c81110e01fa0" providerId="AD" clId="Web-{E0624F04-2FFF-4F53-3B9B-FF4A00FC1A44}" dt="2021-10-06T14:54:50.306" v="145" actId="20577"/>
          <ac:spMkLst>
            <pc:docMk/>
            <pc:sldMk cId="2271396976" sldId="300"/>
            <ac:spMk id="4" creationId="{D22EB7CD-BD04-4D21-BBBF-58B1563C6214}"/>
          </ac:spMkLst>
        </pc:spChg>
        <pc:spChg chg="mod">
          <ac:chgData name="Mieko Landers" userId="S::mlanders@ccslib.org::07da9021-f6ba-44e0-a1fa-c81110e01fa0" providerId="AD" clId="Web-{E0624F04-2FFF-4F53-3B9B-FF4A00FC1A44}" dt="2021-10-06T14:55:18.307" v="157" actId="1076"/>
          <ac:spMkLst>
            <pc:docMk/>
            <pc:sldMk cId="2271396976" sldId="300"/>
            <ac:spMk id="12" creationId="{9432FC0D-8E4C-4CA6-8647-E71BE0C66622}"/>
          </ac:spMkLst>
        </pc:spChg>
        <pc:picChg chg="add mod ord">
          <ac:chgData name="Mieko Landers" userId="S::mlanders@ccslib.org::07da9021-f6ba-44e0-a1fa-c81110e01fa0" providerId="AD" clId="Web-{E0624F04-2FFF-4F53-3B9B-FF4A00FC1A44}" dt="2021-10-06T14:55:06.619" v="153"/>
          <ac:picMkLst>
            <pc:docMk/>
            <pc:sldMk cId="2271396976" sldId="300"/>
            <ac:picMk id="5" creationId="{F745C70F-80CE-49C6-A014-BB4964538DD2}"/>
          </ac:picMkLst>
        </pc:picChg>
        <pc:picChg chg="del">
          <ac:chgData name="Mieko Landers" userId="S::mlanders@ccslib.org::07da9021-f6ba-44e0-a1fa-c81110e01fa0" providerId="AD" clId="Web-{E0624F04-2FFF-4F53-3B9B-FF4A00FC1A44}" dt="2021-10-06T14:54:51.760" v="146"/>
          <ac:picMkLst>
            <pc:docMk/>
            <pc:sldMk cId="2271396976" sldId="300"/>
            <ac:picMk id="8" creationId="{C3E42CDA-DB32-41EA-B3BF-A7E906B8ABBC}"/>
          </ac:picMkLst>
        </pc:picChg>
      </pc:sldChg>
      <pc:sldChg chg="add replId">
        <pc:chgData name="Mieko Landers" userId="S::mlanders@ccslib.org::07da9021-f6ba-44e0-a1fa-c81110e01fa0" providerId="AD" clId="Web-{E0624F04-2FFF-4F53-3B9B-FF4A00FC1A44}" dt="2021-10-06T14:57:26.480" v="158"/>
        <pc:sldMkLst>
          <pc:docMk/>
          <pc:sldMk cId="243712180" sldId="301"/>
        </pc:sldMkLst>
      </pc:sldChg>
      <pc:sldChg chg="add replId">
        <pc:chgData name="Mieko Landers" userId="S::mlanders@ccslib.org::07da9021-f6ba-44e0-a1fa-c81110e01fa0" providerId="AD" clId="Web-{E0624F04-2FFF-4F53-3B9B-FF4A00FC1A44}" dt="2021-10-06T14:57:31.371" v="159"/>
        <pc:sldMkLst>
          <pc:docMk/>
          <pc:sldMk cId="3776573680" sldId="302"/>
        </pc:sldMkLst>
      </pc:sldChg>
    </pc:docChg>
  </pc:docChgLst>
  <pc:docChgLst>
    <pc:chgData name="Mieko Landers" userId="S::mlanders@ccslib.org::07da9021-f6ba-44e0-a1fa-c81110e01fa0" providerId="AD" clId="Web-{5E388D4B-C19A-884D-0E45-C1F284EDAF88}"/>
    <pc:docChg chg="addSld delSld">
      <pc:chgData name="Mieko Landers" userId="S::mlanders@ccslib.org::07da9021-f6ba-44e0-a1fa-c81110e01fa0" providerId="AD" clId="Web-{5E388D4B-C19A-884D-0E45-C1F284EDAF88}" dt="2021-10-08T16:37:48.687" v="20"/>
      <pc:docMkLst>
        <pc:docMk/>
      </pc:docMkLst>
      <pc:sldChg chg="del">
        <pc:chgData name="Mieko Landers" userId="S::mlanders@ccslib.org::07da9021-f6ba-44e0-a1fa-c81110e01fa0" providerId="AD" clId="Web-{5E388D4B-C19A-884D-0E45-C1F284EDAF88}" dt="2021-10-08T16:36:58.312" v="6"/>
        <pc:sldMkLst>
          <pc:docMk/>
          <pc:sldMk cId="4205385874" sldId="260"/>
        </pc:sldMkLst>
      </pc:sldChg>
      <pc:sldChg chg="add del">
        <pc:chgData name="Mieko Landers" userId="S::mlanders@ccslib.org::07da9021-f6ba-44e0-a1fa-c81110e01fa0" providerId="AD" clId="Web-{5E388D4B-C19A-884D-0E45-C1F284EDAF88}" dt="2021-10-08T16:37:02.250" v="8"/>
        <pc:sldMkLst>
          <pc:docMk/>
          <pc:sldMk cId="2797729358" sldId="261"/>
        </pc:sldMkLst>
      </pc:sldChg>
      <pc:sldChg chg="del">
        <pc:chgData name="Mieko Landers" userId="S::mlanders@ccslib.org::07da9021-f6ba-44e0-a1fa-c81110e01fa0" providerId="AD" clId="Web-{5E388D4B-C19A-884D-0E45-C1F284EDAF88}" dt="2021-10-08T16:37:14.859" v="10"/>
        <pc:sldMkLst>
          <pc:docMk/>
          <pc:sldMk cId="3752514941" sldId="265"/>
        </pc:sldMkLst>
      </pc:sldChg>
      <pc:sldChg chg="del">
        <pc:chgData name="Mieko Landers" userId="S::mlanders@ccslib.org::07da9021-f6ba-44e0-a1fa-c81110e01fa0" providerId="AD" clId="Web-{5E388D4B-C19A-884D-0E45-C1F284EDAF88}" dt="2021-10-08T16:37:17.344" v="11"/>
        <pc:sldMkLst>
          <pc:docMk/>
          <pc:sldMk cId="1386212843" sldId="266"/>
        </pc:sldMkLst>
      </pc:sldChg>
      <pc:sldChg chg="del">
        <pc:chgData name="Mieko Landers" userId="S::mlanders@ccslib.org::07da9021-f6ba-44e0-a1fa-c81110e01fa0" providerId="AD" clId="Web-{5E388D4B-C19A-884D-0E45-C1F284EDAF88}" dt="2021-10-08T16:37:18.281" v="12"/>
        <pc:sldMkLst>
          <pc:docMk/>
          <pc:sldMk cId="639139292" sldId="267"/>
        </pc:sldMkLst>
      </pc:sldChg>
      <pc:sldChg chg="del">
        <pc:chgData name="Mieko Landers" userId="S::mlanders@ccslib.org::07da9021-f6ba-44e0-a1fa-c81110e01fa0" providerId="AD" clId="Web-{5E388D4B-C19A-884D-0E45-C1F284EDAF88}" dt="2021-10-08T16:37:27.343" v="13"/>
        <pc:sldMkLst>
          <pc:docMk/>
          <pc:sldMk cId="3469462118" sldId="268"/>
        </pc:sldMkLst>
      </pc:sldChg>
      <pc:sldChg chg="del">
        <pc:chgData name="Mieko Landers" userId="S::mlanders@ccslib.org::07da9021-f6ba-44e0-a1fa-c81110e01fa0" providerId="AD" clId="Web-{5E388D4B-C19A-884D-0E45-C1F284EDAF88}" dt="2021-10-08T16:37:29.625" v="14"/>
        <pc:sldMkLst>
          <pc:docMk/>
          <pc:sldMk cId="2301746941" sldId="269"/>
        </pc:sldMkLst>
      </pc:sldChg>
      <pc:sldChg chg="del">
        <pc:chgData name="Mieko Landers" userId="S::mlanders@ccslib.org::07da9021-f6ba-44e0-a1fa-c81110e01fa0" providerId="AD" clId="Web-{5E388D4B-C19A-884D-0E45-C1F284EDAF88}" dt="2021-10-08T16:37:41.734" v="18"/>
        <pc:sldMkLst>
          <pc:docMk/>
          <pc:sldMk cId="4210466718" sldId="273"/>
        </pc:sldMkLst>
      </pc:sldChg>
      <pc:sldChg chg="del">
        <pc:chgData name="Mieko Landers" userId="S::mlanders@ccslib.org::07da9021-f6ba-44e0-a1fa-c81110e01fa0" providerId="AD" clId="Web-{5E388D4B-C19A-884D-0E45-C1F284EDAF88}" dt="2021-10-08T16:37:46.703" v="19"/>
        <pc:sldMkLst>
          <pc:docMk/>
          <pc:sldMk cId="3108346607" sldId="274"/>
        </pc:sldMkLst>
      </pc:sldChg>
      <pc:sldChg chg="del">
        <pc:chgData name="Mieko Landers" userId="S::mlanders@ccslib.org::07da9021-f6ba-44e0-a1fa-c81110e01fa0" providerId="AD" clId="Web-{5E388D4B-C19A-884D-0E45-C1F284EDAF88}" dt="2021-10-08T16:37:48.687" v="20"/>
        <pc:sldMkLst>
          <pc:docMk/>
          <pc:sldMk cId="83063962" sldId="275"/>
        </pc:sldMkLst>
      </pc:sldChg>
      <pc:sldChg chg="del">
        <pc:chgData name="Mieko Landers" userId="S::mlanders@ccslib.org::07da9021-f6ba-44e0-a1fa-c81110e01fa0" providerId="AD" clId="Web-{5E388D4B-C19A-884D-0E45-C1F284EDAF88}" dt="2021-10-08T16:37:04.500" v="9"/>
        <pc:sldMkLst>
          <pc:docMk/>
          <pc:sldMk cId="1270552237" sldId="282"/>
        </pc:sldMkLst>
      </pc:sldChg>
      <pc:sldChg chg="del">
        <pc:chgData name="Mieko Landers" userId="S::mlanders@ccslib.org::07da9021-f6ba-44e0-a1fa-c81110e01fa0" providerId="AD" clId="Web-{5E388D4B-C19A-884D-0E45-C1F284EDAF88}" dt="2021-10-08T16:37:31.140" v="15"/>
        <pc:sldMkLst>
          <pc:docMk/>
          <pc:sldMk cId="4235256061" sldId="283"/>
        </pc:sldMkLst>
      </pc:sldChg>
      <pc:sldChg chg="del">
        <pc:chgData name="Mieko Landers" userId="S::mlanders@ccslib.org::07da9021-f6ba-44e0-a1fa-c81110e01fa0" providerId="AD" clId="Web-{5E388D4B-C19A-884D-0E45-C1F284EDAF88}" dt="2021-10-08T16:37:32.750" v="16"/>
        <pc:sldMkLst>
          <pc:docMk/>
          <pc:sldMk cId="2163278393" sldId="285"/>
        </pc:sldMkLst>
      </pc:sldChg>
      <pc:sldChg chg="del">
        <pc:chgData name="Mieko Landers" userId="S::mlanders@ccslib.org::07da9021-f6ba-44e0-a1fa-c81110e01fa0" providerId="AD" clId="Web-{5E388D4B-C19A-884D-0E45-C1F284EDAF88}" dt="2021-10-08T16:36:26.031" v="0"/>
        <pc:sldMkLst>
          <pc:docMk/>
          <pc:sldMk cId="3935148560" sldId="288"/>
        </pc:sldMkLst>
      </pc:sldChg>
      <pc:sldChg chg="del">
        <pc:chgData name="Mieko Landers" userId="S::mlanders@ccslib.org::07da9021-f6ba-44e0-a1fa-c81110e01fa0" providerId="AD" clId="Web-{5E388D4B-C19A-884D-0E45-C1F284EDAF88}" dt="2021-10-08T16:36:42.797" v="2"/>
        <pc:sldMkLst>
          <pc:docMk/>
          <pc:sldMk cId="692377930" sldId="292"/>
        </pc:sldMkLst>
      </pc:sldChg>
      <pc:sldChg chg="del">
        <pc:chgData name="Mieko Landers" userId="S::mlanders@ccslib.org::07da9021-f6ba-44e0-a1fa-c81110e01fa0" providerId="AD" clId="Web-{5E388D4B-C19A-884D-0E45-C1F284EDAF88}" dt="2021-10-08T16:36:44.500" v="3"/>
        <pc:sldMkLst>
          <pc:docMk/>
          <pc:sldMk cId="880983914" sldId="294"/>
        </pc:sldMkLst>
      </pc:sldChg>
      <pc:sldChg chg="del">
        <pc:chgData name="Mieko Landers" userId="S::mlanders@ccslib.org::07da9021-f6ba-44e0-a1fa-c81110e01fa0" providerId="AD" clId="Web-{5E388D4B-C19A-884D-0E45-C1F284EDAF88}" dt="2021-10-08T16:36:38.859" v="1"/>
        <pc:sldMkLst>
          <pc:docMk/>
          <pc:sldMk cId="1714635299" sldId="297"/>
        </pc:sldMkLst>
      </pc:sldChg>
      <pc:sldChg chg="del">
        <pc:chgData name="Mieko Landers" userId="S::mlanders@ccslib.org::07da9021-f6ba-44e0-a1fa-c81110e01fa0" providerId="AD" clId="Web-{5E388D4B-C19A-884D-0E45-C1F284EDAF88}" dt="2021-10-08T16:36:49.781" v="4"/>
        <pc:sldMkLst>
          <pc:docMk/>
          <pc:sldMk cId="2116565996" sldId="298"/>
        </pc:sldMkLst>
      </pc:sldChg>
      <pc:sldChg chg="del">
        <pc:chgData name="Mieko Landers" userId="S::mlanders@ccslib.org::07da9021-f6ba-44e0-a1fa-c81110e01fa0" providerId="AD" clId="Web-{5E388D4B-C19A-884D-0E45-C1F284EDAF88}" dt="2021-10-08T16:36:55.125" v="5"/>
        <pc:sldMkLst>
          <pc:docMk/>
          <pc:sldMk cId="3776573680" sldId="302"/>
        </pc:sldMkLst>
      </pc:sldChg>
      <pc:sldChg chg="del">
        <pc:chgData name="Mieko Landers" userId="S::mlanders@ccslib.org::07da9021-f6ba-44e0-a1fa-c81110e01fa0" providerId="AD" clId="Web-{5E388D4B-C19A-884D-0E45-C1F284EDAF88}" dt="2021-10-08T16:37:34.578" v="17"/>
        <pc:sldMkLst>
          <pc:docMk/>
          <pc:sldMk cId="3816298769" sldId="303"/>
        </pc:sldMkLst>
      </pc:sldChg>
    </pc:docChg>
  </pc:docChgLst>
  <pc:docChgLst>
    <pc:chgData name="Mieko Landers" userId="S::mlanders@ccslib.org::07da9021-f6ba-44e0-a1fa-c81110e01fa0" providerId="AD" clId="Web-{280A183B-4924-2449-5DF3-8E06C6A8350D}"/>
    <pc:docChg chg="addSld delSld modSld">
      <pc:chgData name="Mieko Landers" userId="S::mlanders@ccslib.org::07da9021-f6ba-44e0-a1fa-c81110e01fa0" providerId="AD" clId="Web-{280A183B-4924-2449-5DF3-8E06C6A8350D}" dt="2021-10-06T15:59:04.445" v="78"/>
      <pc:docMkLst>
        <pc:docMk/>
      </pc:docMkLst>
      <pc:sldChg chg="modSp">
        <pc:chgData name="Mieko Landers" userId="S::mlanders@ccslib.org::07da9021-f6ba-44e0-a1fa-c81110e01fa0" providerId="AD" clId="Web-{280A183B-4924-2449-5DF3-8E06C6A8350D}" dt="2021-10-06T15:24:28.954" v="30" actId="1076"/>
        <pc:sldMkLst>
          <pc:docMk/>
          <pc:sldMk cId="646554768" sldId="270"/>
        </pc:sldMkLst>
        <pc:spChg chg="mod">
          <ac:chgData name="Mieko Landers" userId="S::mlanders@ccslib.org::07da9021-f6ba-44e0-a1fa-c81110e01fa0" providerId="AD" clId="Web-{280A183B-4924-2449-5DF3-8E06C6A8350D}" dt="2021-10-06T15:23:58.298" v="24" actId="20577"/>
          <ac:spMkLst>
            <pc:docMk/>
            <pc:sldMk cId="646554768" sldId="270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280A183B-4924-2449-5DF3-8E06C6A8350D}" dt="2021-10-06T15:24:21.142" v="29" actId="1076"/>
          <ac:spMkLst>
            <pc:docMk/>
            <pc:sldMk cId="646554768" sldId="270"/>
            <ac:spMk id="12" creationId="{39778715-FFE7-4E93-82F0-062DDAE1DD79}"/>
          </ac:spMkLst>
        </pc:spChg>
        <pc:spChg chg="mod">
          <ac:chgData name="Mieko Landers" userId="S::mlanders@ccslib.org::07da9021-f6ba-44e0-a1fa-c81110e01fa0" providerId="AD" clId="Web-{280A183B-4924-2449-5DF3-8E06C6A8350D}" dt="2021-10-06T15:24:28.954" v="30" actId="1076"/>
          <ac:spMkLst>
            <pc:docMk/>
            <pc:sldMk cId="646554768" sldId="270"/>
            <ac:spMk id="15" creationId="{EDFD0A7A-8368-45A4-9B49-1EB33A819351}"/>
          </ac:spMkLst>
        </pc:spChg>
      </pc:sldChg>
      <pc:sldChg chg="modSp">
        <pc:chgData name="Mieko Landers" userId="S::mlanders@ccslib.org::07da9021-f6ba-44e0-a1fa-c81110e01fa0" providerId="AD" clId="Web-{280A183B-4924-2449-5DF3-8E06C6A8350D}" dt="2021-10-06T15:54:06.056" v="73" actId="20577"/>
        <pc:sldMkLst>
          <pc:docMk/>
          <pc:sldMk cId="1372477390" sldId="278"/>
        </pc:sldMkLst>
        <pc:spChg chg="mod">
          <ac:chgData name="Mieko Landers" userId="S::mlanders@ccslib.org::07da9021-f6ba-44e0-a1fa-c81110e01fa0" providerId="AD" clId="Web-{280A183B-4924-2449-5DF3-8E06C6A8350D}" dt="2021-10-06T15:54:06.056" v="73" actId="20577"/>
          <ac:spMkLst>
            <pc:docMk/>
            <pc:sldMk cId="1372477390" sldId="278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280A183B-4924-2449-5DF3-8E06C6A8350D}" dt="2021-10-06T15:54:08.681" v="74" actId="20577"/>
        <pc:sldMkLst>
          <pc:docMk/>
          <pc:sldMk cId="509376137" sldId="279"/>
        </pc:sldMkLst>
        <pc:spChg chg="mod">
          <ac:chgData name="Mieko Landers" userId="S::mlanders@ccslib.org::07da9021-f6ba-44e0-a1fa-c81110e01fa0" providerId="AD" clId="Web-{280A183B-4924-2449-5DF3-8E06C6A8350D}" dt="2021-10-06T15:54:08.681" v="74" actId="20577"/>
          <ac:spMkLst>
            <pc:docMk/>
            <pc:sldMk cId="509376137" sldId="279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280A183B-4924-2449-5DF3-8E06C6A8350D}" dt="2021-10-06T15:56:35.321" v="76" actId="20577"/>
        <pc:sldMkLst>
          <pc:docMk/>
          <pc:sldMk cId="3217156013" sldId="280"/>
        </pc:sldMkLst>
        <pc:spChg chg="mod">
          <ac:chgData name="Mieko Landers" userId="S::mlanders@ccslib.org::07da9021-f6ba-44e0-a1fa-c81110e01fa0" providerId="AD" clId="Web-{280A183B-4924-2449-5DF3-8E06C6A8350D}" dt="2021-10-06T15:56:35.321" v="76" actId="20577"/>
          <ac:spMkLst>
            <pc:docMk/>
            <pc:sldMk cId="3217156013" sldId="280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280A183B-4924-2449-5DF3-8E06C6A8350D}" dt="2021-10-06T15:23:20.736" v="10" actId="20577"/>
        <pc:sldMkLst>
          <pc:docMk/>
          <pc:sldMk cId="4235256061" sldId="283"/>
        </pc:sldMkLst>
        <pc:spChg chg="mod">
          <ac:chgData name="Mieko Landers" userId="S::mlanders@ccslib.org::07da9021-f6ba-44e0-a1fa-c81110e01fa0" providerId="AD" clId="Web-{280A183B-4924-2449-5DF3-8E06C6A8350D}" dt="2021-10-06T15:23:20.736" v="10" actId="20577"/>
          <ac:spMkLst>
            <pc:docMk/>
            <pc:sldMk cId="4235256061" sldId="283"/>
            <ac:spMk id="5" creationId="{ABF9B7FE-4654-4221-934D-756F3800940A}"/>
          </ac:spMkLst>
        </pc:spChg>
      </pc:sldChg>
      <pc:sldChg chg="delSp">
        <pc:chgData name="Mieko Landers" userId="S::mlanders@ccslib.org::07da9021-f6ba-44e0-a1fa-c81110e01fa0" providerId="AD" clId="Web-{280A183B-4924-2449-5DF3-8E06C6A8350D}" dt="2021-10-06T15:27:25.609" v="33"/>
        <pc:sldMkLst>
          <pc:docMk/>
          <pc:sldMk cId="2163278393" sldId="285"/>
        </pc:sldMkLst>
        <pc:spChg chg="del">
          <ac:chgData name="Mieko Landers" userId="S::mlanders@ccslib.org::07da9021-f6ba-44e0-a1fa-c81110e01fa0" providerId="AD" clId="Web-{280A183B-4924-2449-5DF3-8E06C6A8350D}" dt="2021-10-06T15:27:24.453" v="32"/>
          <ac:spMkLst>
            <pc:docMk/>
            <pc:sldMk cId="2163278393" sldId="285"/>
            <ac:spMk id="4" creationId="{E914E8F5-5DB4-456B-9E72-95CB23E8F025}"/>
          </ac:spMkLst>
        </pc:spChg>
        <pc:spChg chg="del">
          <ac:chgData name="Mieko Landers" userId="S::mlanders@ccslib.org::07da9021-f6ba-44e0-a1fa-c81110e01fa0" providerId="AD" clId="Web-{280A183B-4924-2449-5DF3-8E06C6A8350D}" dt="2021-10-06T15:27:25.609" v="33"/>
          <ac:spMkLst>
            <pc:docMk/>
            <pc:sldMk cId="2163278393" sldId="285"/>
            <ac:spMk id="5" creationId="{ABF9B7FE-4654-4221-934D-756F3800940A}"/>
          </ac:spMkLst>
        </pc:spChg>
      </pc:sldChg>
      <pc:sldChg chg="modSp">
        <pc:chgData name="Mieko Landers" userId="S::mlanders@ccslib.org::07da9021-f6ba-44e0-a1fa-c81110e01fa0" providerId="AD" clId="Web-{280A183B-4924-2449-5DF3-8E06C6A8350D}" dt="2021-10-06T15:03:50.569" v="1"/>
        <pc:sldMkLst>
          <pc:docMk/>
          <pc:sldMk cId="2095251202" sldId="287"/>
        </pc:sldMkLst>
        <pc:spChg chg="mod">
          <ac:chgData name="Mieko Landers" userId="S::mlanders@ccslib.org::07da9021-f6ba-44e0-a1fa-c81110e01fa0" providerId="AD" clId="Web-{280A183B-4924-2449-5DF3-8E06C6A8350D}" dt="2021-10-06T15:03:50.569" v="1"/>
          <ac:spMkLst>
            <pc:docMk/>
            <pc:sldMk cId="2095251202" sldId="287"/>
            <ac:spMk id="7" creationId="{F7DF4178-75D5-41A1-8FB1-F8A941E2CEB1}"/>
          </ac:spMkLst>
        </pc:spChg>
      </pc:sldChg>
      <pc:sldChg chg="modSp">
        <pc:chgData name="Mieko Landers" userId="S::mlanders@ccslib.org::07da9021-f6ba-44e0-a1fa-c81110e01fa0" providerId="AD" clId="Web-{280A183B-4924-2449-5DF3-8E06C6A8350D}" dt="2021-10-06T15:03:32.337" v="0" actId="14100"/>
        <pc:sldMkLst>
          <pc:docMk/>
          <pc:sldMk cId="1839678530" sldId="291"/>
        </pc:sldMkLst>
        <pc:spChg chg="mod">
          <ac:chgData name="Mieko Landers" userId="S::mlanders@ccslib.org::07da9021-f6ba-44e0-a1fa-c81110e01fa0" providerId="AD" clId="Web-{280A183B-4924-2449-5DF3-8E06C6A8350D}" dt="2021-10-06T15:03:32.337" v="0" actId="14100"/>
          <ac:spMkLst>
            <pc:docMk/>
            <pc:sldMk cId="1839678530" sldId="291"/>
            <ac:spMk id="7" creationId="{F7DF4178-75D5-41A1-8FB1-F8A941E2CEB1}"/>
          </ac:spMkLst>
        </pc:spChg>
      </pc:sldChg>
      <pc:sldChg chg="add replId">
        <pc:chgData name="Mieko Landers" userId="S::mlanders@ccslib.org::07da9021-f6ba-44e0-a1fa-c81110e01fa0" providerId="AD" clId="Web-{280A183B-4924-2449-5DF3-8E06C6A8350D}" dt="2021-10-06T15:27:20.281" v="31"/>
        <pc:sldMkLst>
          <pc:docMk/>
          <pc:sldMk cId="3816298769" sldId="303"/>
        </pc:sldMkLst>
      </pc:sldChg>
      <pc:sldChg chg="addSp modSp add replId">
        <pc:chgData name="Mieko Landers" userId="S::mlanders@ccslib.org::07da9021-f6ba-44e0-a1fa-c81110e01fa0" providerId="AD" clId="Web-{280A183B-4924-2449-5DF3-8E06C6A8350D}" dt="2021-10-06T15:40:54.325" v="71" actId="20577"/>
        <pc:sldMkLst>
          <pc:docMk/>
          <pc:sldMk cId="1700607157" sldId="304"/>
        </pc:sldMkLst>
        <pc:spChg chg="add mod">
          <ac:chgData name="Mieko Landers" userId="S::mlanders@ccslib.org::07da9021-f6ba-44e0-a1fa-c81110e01fa0" providerId="AD" clId="Web-{280A183B-4924-2449-5DF3-8E06C6A8350D}" dt="2021-10-06T15:40:54.325" v="71" actId="20577"/>
          <ac:spMkLst>
            <pc:docMk/>
            <pc:sldMk cId="1700607157" sldId="304"/>
            <ac:spMk id="6" creationId="{648DFEED-C4F0-4AA3-BD29-838CF224BC9B}"/>
          </ac:spMkLst>
        </pc:spChg>
        <pc:picChg chg="add mod">
          <ac:chgData name="Mieko Landers" userId="S::mlanders@ccslib.org::07da9021-f6ba-44e0-a1fa-c81110e01fa0" providerId="AD" clId="Web-{280A183B-4924-2449-5DF3-8E06C6A8350D}" dt="2021-10-06T15:40:43.090" v="67" actId="1076"/>
          <ac:picMkLst>
            <pc:docMk/>
            <pc:sldMk cId="1700607157" sldId="304"/>
            <ac:picMk id="3" creationId="{E1A86ECD-BD70-4F2E-A9C3-FF1895611596}"/>
          </ac:picMkLst>
        </pc:picChg>
      </pc:sldChg>
      <pc:sldChg chg="add del replId">
        <pc:chgData name="Mieko Landers" userId="S::mlanders@ccslib.org::07da9021-f6ba-44e0-a1fa-c81110e01fa0" providerId="AD" clId="Web-{280A183B-4924-2449-5DF3-8E06C6A8350D}" dt="2021-10-06T15:59:04.445" v="78"/>
        <pc:sldMkLst>
          <pc:docMk/>
          <pc:sldMk cId="799093345" sldId="305"/>
        </pc:sldMkLst>
      </pc:sldChg>
    </pc:docChg>
  </pc:docChgLst>
  <pc:docChgLst>
    <pc:chgData name="Mieko Landers" userId="S::mlanders@ccslib.org::07da9021-f6ba-44e0-a1fa-c81110e01fa0" providerId="AD" clId="Web-{9E956068-C33C-B813-9ED4-8AEF63463A21}"/>
    <pc:docChg chg="delSld modSld">
      <pc:chgData name="Mieko Landers" userId="S::mlanders@ccslib.org::07da9021-f6ba-44e0-a1fa-c81110e01fa0" providerId="AD" clId="Web-{9E956068-C33C-B813-9ED4-8AEF63463A21}" dt="2021-10-07T15:18:29.398" v="132" actId="20577"/>
      <pc:docMkLst>
        <pc:docMk/>
      </pc:docMkLst>
      <pc:sldChg chg="modSp">
        <pc:chgData name="Mieko Landers" userId="S::mlanders@ccslib.org::07da9021-f6ba-44e0-a1fa-c81110e01fa0" providerId="AD" clId="Web-{9E956068-C33C-B813-9ED4-8AEF63463A21}" dt="2021-10-07T15:06:03.879" v="97" actId="20577"/>
        <pc:sldMkLst>
          <pc:docMk/>
          <pc:sldMk cId="3108346607" sldId="274"/>
        </pc:sldMkLst>
        <pc:spChg chg="mod">
          <ac:chgData name="Mieko Landers" userId="S::mlanders@ccslib.org::07da9021-f6ba-44e0-a1fa-c81110e01fa0" providerId="AD" clId="Web-{9E956068-C33C-B813-9ED4-8AEF63463A21}" dt="2021-10-07T15:06:03.879" v="97" actId="20577"/>
          <ac:spMkLst>
            <pc:docMk/>
            <pc:sldMk cId="3108346607" sldId="274"/>
            <ac:spMk id="12" creationId="{39778715-FFE7-4E93-82F0-062DDAE1DD79}"/>
          </ac:spMkLst>
        </pc:spChg>
      </pc:sldChg>
      <pc:sldChg chg="modSp">
        <pc:chgData name="Mieko Landers" userId="S::mlanders@ccslib.org::07da9021-f6ba-44e0-a1fa-c81110e01fa0" providerId="AD" clId="Web-{9E956068-C33C-B813-9ED4-8AEF63463A21}" dt="2021-10-07T15:05:57.629" v="87" actId="20577"/>
        <pc:sldMkLst>
          <pc:docMk/>
          <pc:sldMk cId="83063962" sldId="275"/>
        </pc:sldMkLst>
        <pc:spChg chg="mod">
          <ac:chgData name="Mieko Landers" userId="S::mlanders@ccslib.org::07da9021-f6ba-44e0-a1fa-c81110e01fa0" providerId="AD" clId="Web-{9E956068-C33C-B813-9ED4-8AEF63463A21}" dt="2021-10-07T15:05:57.629" v="87" actId="20577"/>
          <ac:spMkLst>
            <pc:docMk/>
            <pc:sldMk cId="83063962" sldId="275"/>
            <ac:spMk id="12" creationId="{39778715-FFE7-4E93-82F0-062DDAE1DD79}"/>
          </ac:spMkLst>
        </pc:spChg>
      </pc:sldChg>
      <pc:sldChg chg="modSp del">
        <pc:chgData name="Mieko Landers" userId="S::mlanders@ccslib.org::07da9021-f6ba-44e0-a1fa-c81110e01fa0" providerId="AD" clId="Web-{9E956068-C33C-B813-9ED4-8AEF63463A21}" dt="2021-10-07T14:59:27.017" v="76"/>
        <pc:sldMkLst>
          <pc:docMk/>
          <pc:sldMk cId="1372477390" sldId="278"/>
        </pc:sldMkLst>
        <pc:spChg chg="mod">
          <ac:chgData name="Mieko Landers" userId="S::mlanders@ccslib.org::07da9021-f6ba-44e0-a1fa-c81110e01fa0" providerId="AD" clId="Web-{9E956068-C33C-B813-9ED4-8AEF63463A21}" dt="2021-10-07T14:58:00.955" v="66" actId="14100"/>
          <ac:spMkLst>
            <pc:docMk/>
            <pc:sldMk cId="1372477390" sldId="278"/>
            <ac:spMk id="9" creationId="{B44D8D9C-FA17-4C82-80B2-80AABB61B2AD}"/>
          </ac:spMkLst>
        </pc:spChg>
      </pc:sldChg>
      <pc:sldChg chg="modSp del">
        <pc:chgData name="Mieko Landers" userId="S::mlanders@ccslib.org::07da9021-f6ba-44e0-a1fa-c81110e01fa0" providerId="AD" clId="Web-{9E956068-C33C-B813-9ED4-8AEF63463A21}" dt="2021-10-07T14:59:28.283" v="77"/>
        <pc:sldMkLst>
          <pc:docMk/>
          <pc:sldMk cId="509376137" sldId="279"/>
        </pc:sldMkLst>
        <pc:spChg chg="mod">
          <ac:chgData name="Mieko Landers" userId="S::mlanders@ccslib.org::07da9021-f6ba-44e0-a1fa-c81110e01fa0" providerId="AD" clId="Web-{9E956068-C33C-B813-9ED4-8AEF63463A21}" dt="2021-10-07T14:58:10.361" v="70" actId="14100"/>
          <ac:spMkLst>
            <pc:docMk/>
            <pc:sldMk cId="509376137" sldId="279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9E956068-C33C-B813-9ED4-8AEF63463A21}" dt="2021-10-07T15:18:29.398" v="132" actId="20577"/>
        <pc:sldMkLst>
          <pc:docMk/>
          <pc:sldMk cId="3217156013" sldId="280"/>
        </pc:sldMkLst>
        <pc:spChg chg="mod">
          <ac:chgData name="Mieko Landers" userId="S::mlanders@ccslib.org::07da9021-f6ba-44e0-a1fa-c81110e01fa0" providerId="AD" clId="Web-{9E956068-C33C-B813-9ED4-8AEF63463A21}" dt="2021-10-07T15:18:29.398" v="132" actId="20577"/>
          <ac:spMkLst>
            <pc:docMk/>
            <pc:sldMk cId="3217156013" sldId="280"/>
            <ac:spMk id="5" creationId="{ABF9B7FE-4654-4221-934D-756F3800940A}"/>
          </ac:spMkLst>
        </pc:spChg>
        <pc:spChg chg="mod">
          <ac:chgData name="Mieko Landers" userId="S::mlanders@ccslib.org::07da9021-f6ba-44e0-a1fa-c81110e01fa0" providerId="AD" clId="Web-{9E956068-C33C-B813-9ED4-8AEF63463A21}" dt="2021-10-07T15:10:43.099" v="130" actId="1076"/>
          <ac:spMkLst>
            <pc:docMk/>
            <pc:sldMk cId="3217156013" sldId="280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9E956068-C33C-B813-9ED4-8AEF63463A21}" dt="2021-10-07T14:54:53.954" v="27" actId="14100"/>
        <pc:sldMkLst>
          <pc:docMk/>
          <pc:sldMk cId="692377930" sldId="292"/>
        </pc:sldMkLst>
        <pc:spChg chg="mod">
          <ac:chgData name="Mieko Landers" userId="S::mlanders@ccslib.org::07da9021-f6ba-44e0-a1fa-c81110e01fa0" providerId="AD" clId="Web-{9E956068-C33C-B813-9ED4-8AEF63463A21}" dt="2021-10-07T14:54:37.391" v="9" actId="20577"/>
          <ac:spMkLst>
            <pc:docMk/>
            <pc:sldMk cId="692377930" sldId="292"/>
            <ac:spMk id="4" creationId="{D22EB7CD-BD04-4D21-BBBF-58B1563C6214}"/>
          </ac:spMkLst>
        </pc:spChg>
        <pc:spChg chg="mod">
          <ac:chgData name="Mieko Landers" userId="S::mlanders@ccslib.org::07da9021-f6ba-44e0-a1fa-c81110e01fa0" providerId="AD" clId="Web-{9E956068-C33C-B813-9ED4-8AEF63463A21}" dt="2021-10-07T14:54:53.954" v="27" actId="14100"/>
          <ac:spMkLst>
            <pc:docMk/>
            <pc:sldMk cId="692377930" sldId="292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9E956068-C33C-B813-9ED4-8AEF63463A21}" dt="2021-10-07T14:55:22.766" v="56" actId="14100"/>
        <pc:sldMkLst>
          <pc:docMk/>
          <pc:sldMk cId="4185669847" sldId="293"/>
        </pc:sldMkLst>
        <pc:spChg chg="mod">
          <ac:chgData name="Mieko Landers" userId="S::mlanders@ccslib.org::07da9021-f6ba-44e0-a1fa-c81110e01fa0" providerId="AD" clId="Web-{9E956068-C33C-B813-9ED4-8AEF63463A21}" dt="2021-10-07T14:55:22.766" v="56" actId="14100"/>
          <ac:spMkLst>
            <pc:docMk/>
            <pc:sldMk cId="4185669847" sldId="293"/>
            <ac:spMk id="4" creationId="{D22EB7CD-BD04-4D21-BBBF-58B1563C6214}"/>
          </ac:spMkLst>
        </pc:spChg>
        <pc:spChg chg="mod">
          <ac:chgData name="Mieko Landers" userId="S::mlanders@ccslib.org::07da9021-f6ba-44e0-a1fa-c81110e01fa0" providerId="AD" clId="Web-{9E956068-C33C-B813-9ED4-8AEF63463A21}" dt="2021-10-07T14:55:01.704" v="32" actId="20577"/>
          <ac:spMkLst>
            <pc:docMk/>
            <pc:sldMk cId="4185669847" sldId="293"/>
            <ac:spMk id="9" creationId="{B44D8D9C-FA17-4C82-80B2-80AABB61B2AD}"/>
          </ac:spMkLst>
        </pc:spChg>
      </pc:sldChg>
      <pc:sldChg chg="modSp">
        <pc:chgData name="Mieko Landers" userId="S::mlanders@ccslib.org::07da9021-f6ba-44e0-a1fa-c81110e01fa0" providerId="AD" clId="Web-{9E956068-C33C-B813-9ED4-8AEF63463A21}" dt="2021-10-07T14:54:48.079" v="22" actId="20577"/>
        <pc:sldMkLst>
          <pc:docMk/>
          <pc:sldMk cId="1714635299" sldId="297"/>
        </pc:sldMkLst>
        <pc:spChg chg="mod">
          <ac:chgData name="Mieko Landers" userId="S::mlanders@ccslib.org::07da9021-f6ba-44e0-a1fa-c81110e01fa0" providerId="AD" clId="Web-{9E956068-C33C-B813-9ED4-8AEF63463A21}" dt="2021-10-07T14:54:48.079" v="22" actId="20577"/>
          <ac:spMkLst>
            <pc:docMk/>
            <pc:sldMk cId="1714635299" sldId="297"/>
            <ac:spMk id="9" creationId="{B44D8D9C-FA17-4C82-80B2-80AABB61B2A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A3C75-5E6C-4003-9D42-212D44965DA9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</dgm:pt>
    <dgm:pt modelId="{24CDC86E-723E-43C5-A552-A834A24BA7D7}">
      <dgm:prSet phldrT="[Text]"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Fall 2021</a:t>
          </a:r>
          <a:endParaRPr lang="en-US"/>
        </a:p>
      </dgm:t>
    </dgm:pt>
    <dgm:pt modelId="{7DCABFD4-CFE7-4BAC-A811-5C8A9CC25F3E}" type="parTrans" cxnId="{9EBA89FA-32C5-46C8-96FA-8CC7739E1827}">
      <dgm:prSet/>
      <dgm:spPr/>
      <dgm:t>
        <a:bodyPr/>
        <a:lstStyle/>
        <a:p>
          <a:endParaRPr lang="en-US"/>
        </a:p>
      </dgm:t>
    </dgm:pt>
    <dgm:pt modelId="{79A53883-D288-46D9-8EEA-4B26AD7518F2}" type="sibTrans" cxnId="{9EBA89FA-32C5-46C8-96FA-8CC7739E1827}">
      <dgm:prSet/>
      <dgm:spPr/>
      <dgm:t>
        <a:bodyPr/>
        <a:lstStyle/>
        <a:p>
          <a:endParaRPr lang="en-US"/>
        </a:p>
      </dgm:t>
    </dgm:pt>
    <dgm:pt modelId="{A930F4D5-47DD-461D-8327-7E001A3D87CC}">
      <dgm:prSet phldrT="[Text]"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Winter 2021/22</a:t>
          </a:r>
          <a:endParaRPr lang="en-US"/>
        </a:p>
      </dgm:t>
    </dgm:pt>
    <dgm:pt modelId="{C33977CC-7048-4275-955C-A94ED0AEB224}" type="parTrans" cxnId="{83E2C2C5-419B-4A39-B419-51CF391BD2F9}">
      <dgm:prSet/>
      <dgm:spPr/>
      <dgm:t>
        <a:bodyPr/>
        <a:lstStyle/>
        <a:p>
          <a:endParaRPr lang="en-US"/>
        </a:p>
      </dgm:t>
    </dgm:pt>
    <dgm:pt modelId="{A12AB389-83A7-4F45-99A3-A4429D7C9A9E}" type="sibTrans" cxnId="{83E2C2C5-419B-4A39-B419-51CF391BD2F9}">
      <dgm:prSet/>
      <dgm:spPr/>
      <dgm:t>
        <a:bodyPr/>
        <a:lstStyle/>
        <a:p>
          <a:endParaRPr lang="en-US"/>
        </a:p>
      </dgm:t>
    </dgm:pt>
    <dgm:pt modelId="{2FB13606-9156-4D55-8049-92F1B9023CBB}">
      <dgm:prSet phldrT="[Text]"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Summer 2022</a:t>
          </a:r>
          <a:endParaRPr lang="en-US"/>
        </a:p>
      </dgm:t>
    </dgm:pt>
    <dgm:pt modelId="{CFAC32F5-9054-4EFD-9ACB-C24AF31B0492}" type="parTrans" cxnId="{FB206589-F67B-44EF-AAD8-CD9B7A6BC0FB}">
      <dgm:prSet/>
      <dgm:spPr/>
      <dgm:t>
        <a:bodyPr/>
        <a:lstStyle/>
        <a:p>
          <a:endParaRPr lang="en-US"/>
        </a:p>
      </dgm:t>
    </dgm:pt>
    <dgm:pt modelId="{DCD15FFA-6196-482C-8EDC-5F7FDED8E325}" type="sibTrans" cxnId="{FB206589-F67B-44EF-AAD8-CD9B7A6BC0FB}">
      <dgm:prSet/>
      <dgm:spPr/>
      <dgm:t>
        <a:bodyPr/>
        <a:lstStyle/>
        <a:p>
          <a:endParaRPr lang="en-US"/>
        </a:p>
      </dgm:t>
    </dgm:pt>
    <dgm:pt modelId="{223DC63F-A950-4963-8040-6710A18B4F3C}">
      <dgm:prSet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Spring 2022</a:t>
          </a:r>
        </a:p>
      </dgm:t>
    </dgm:pt>
    <dgm:pt modelId="{14D868DF-D15A-48EE-93CC-21473368FDD4}" type="parTrans" cxnId="{00F3080E-3850-4C5B-9960-3D80E28163D6}">
      <dgm:prSet/>
      <dgm:spPr/>
      <dgm:t>
        <a:bodyPr/>
        <a:lstStyle/>
        <a:p>
          <a:endParaRPr lang="en-US"/>
        </a:p>
      </dgm:t>
    </dgm:pt>
    <dgm:pt modelId="{C6BD1026-5097-4126-8AD1-ABCB683C2D06}" type="sibTrans" cxnId="{00F3080E-3850-4C5B-9960-3D80E28163D6}">
      <dgm:prSet/>
      <dgm:spPr/>
      <dgm:t>
        <a:bodyPr/>
        <a:lstStyle/>
        <a:p>
          <a:endParaRPr lang="en-US"/>
        </a:p>
      </dgm:t>
    </dgm:pt>
    <dgm:pt modelId="{8E5EB53C-00B1-4D92-936D-43E08EA68058}" type="pres">
      <dgm:prSet presAssocID="{971A3C75-5E6C-4003-9D42-212D44965DA9}" presName="Name0" presStyleCnt="0">
        <dgm:presLayoutVars>
          <dgm:dir/>
          <dgm:animLvl val="lvl"/>
          <dgm:resizeHandles val="exact"/>
        </dgm:presLayoutVars>
      </dgm:prSet>
      <dgm:spPr/>
    </dgm:pt>
    <dgm:pt modelId="{34420313-509A-44DA-83F2-9BEE9E5659FF}" type="pres">
      <dgm:prSet presAssocID="{24CDC86E-723E-43C5-A552-A834A24BA7D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B3179D-3133-44A2-825F-C9D7F4E57107}" type="pres">
      <dgm:prSet presAssocID="{79A53883-D288-46D9-8EEA-4B26AD7518F2}" presName="parTxOnlySpace" presStyleCnt="0"/>
      <dgm:spPr/>
    </dgm:pt>
    <dgm:pt modelId="{F39BCBB6-80D5-4D47-9B8E-DD30A35C7141}" type="pres">
      <dgm:prSet presAssocID="{A930F4D5-47DD-461D-8327-7E001A3D87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D64B71-AF03-47EA-8280-5019509E3D71}" type="pres">
      <dgm:prSet presAssocID="{A12AB389-83A7-4F45-99A3-A4429D7C9A9E}" presName="parTxOnlySpace" presStyleCnt="0"/>
      <dgm:spPr/>
    </dgm:pt>
    <dgm:pt modelId="{6E080066-2930-44CA-9CB1-DB5BEB930AB7}" type="pres">
      <dgm:prSet presAssocID="{223DC63F-A950-4963-8040-6710A18B4F3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72BBC3-68A5-4145-A557-718660594970}" type="pres">
      <dgm:prSet presAssocID="{C6BD1026-5097-4126-8AD1-ABCB683C2D06}" presName="parTxOnlySpace" presStyleCnt="0"/>
      <dgm:spPr/>
    </dgm:pt>
    <dgm:pt modelId="{381AA1AF-DA72-4B7D-B1BF-DC971C1DCF0A}" type="pres">
      <dgm:prSet presAssocID="{2FB13606-9156-4D55-8049-92F1B9023CB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0F3080E-3850-4C5B-9960-3D80E28163D6}" srcId="{971A3C75-5E6C-4003-9D42-212D44965DA9}" destId="{223DC63F-A950-4963-8040-6710A18B4F3C}" srcOrd="2" destOrd="0" parTransId="{14D868DF-D15A-48EE-93CC-21473368FDD4}" sibTransId="{C6BD1026-5097-4126-8AD1-ABCB683C2D06}"/>
    <dgm:cxn modelId="{63979F5A-0A8F-49B9-8B8C-EDB1F63BA233}" type="presOf" srcId="{971A3C75-5E6C-4003-9D42-212D44965DA9}" destId="{8E5EB53C-00B1-4D92-936D-43E08EA68058}" srcOrd="0" destOrd="0" presId="urn:microsoft.com/office/officeart/2005/8/layout/chevron1"/>
    <dgm:cxn modelId="{FB206589-F67B-44EF-AAD8-CD9B7A6BC0FB}" srcId="{971A3C75-5E6C-4003-9D42-212D44965DA9}" destId="{2FB13606-9156-4D55-8049-92F1B9023CBB}" srcOrd="3" destOrd="0" parTransId="{CFAC32F5-9054-4EFD-9ACB-C24AF31B0492}" sibTransId="{DCD15FFA-6196-482C-8EDC-5F7FDED8E325}"/>
    <dgm:cxn modelId="{9C6D6194-009B-4314-9DAC-7F94CC6E3A36}" type="presOf" srcId="{223DC63F-A950-4963-8040-6710A18B4F3C}" destId="{6E080066-2930-44CA-9CB1-DB5BEB930AB7}" srcOrd="0" destOrd="0" presId="urn:microsoft.com/office/officeart/2005/8/layout/chevron1"/>
    <dgm:cxn modelId="{0A449CAC-A9E8-4D1B-ACEE-4CF7D0C9946C}" type="presOf" srcId="{2FB13606-9156-4D55-8049-92F1B9023CBB}" destId="{381AA1AF-DA72-4B7D-B1BF-DC971C1DCF0A}" srcOrd="0" destOrd="0" presId="urn:microsoft.com/office/officeart/2005/8/layout/chevron1"/>
    <dgm:cxn modelId="{83E2C2C5-419B-4A39-B419-51CF391BD2F9}" srcId="{971A3C75-5E6C-4003-9D42-212D44965DA9}" destId="{A930F4D5-47DD-461D-8327-7E001A3D87CC}" srcOrd="1" destOrd="0" parTransId="{C33977CC-7048-4275-955C-A94ED0AEB224}" sibTransId="{A12AB389-83A7-4F45-99A3-A4429D7C9A9E}"/>
    <dgm:cxn modelId="{59B9F6CF-CAC5-4218-80AF-3825E709EE96}" type="presOf" srcId="{24CDC86E-723E-43C5-A552-A834A24BA7D7}" destId="{34420313-509A-44DA-83F2-9BEE9E5659FF}" srcOrd="0" destOrd="0" presId="urn:microsoft.com/office/officeart/2005/8/layout/chevron1"/>
    <dgm:cxn modelId="{EAF1EED3-D836-42F4-964D-1075776E041A}" type="presOf" srcId="{A930F4D5-47DD-461D-8327-7E001A3D87CC}" destId="{F39BCBB6-80D5-4D47-9B8E-DD30A35C7141}" srcOrd="0" destOrd="0" presId="urn:microsoft.com/office/officeart/2005/8/layout/chevron1"/>
    <dgm:cxn modelId="{9EBA89FA-32C5-46C8-96FA-8CC7739E1827}" srcId="{971A3C75-5E6C-4003-9D42-212D44965DA9}" destId="{24CDC86E-723E-43C5-A552-A834A24BA7D7}" srcOrd="0" destOrd="0" parTransId="{7DCABFD4-CFE7-4BAC-A811-5C8A9CC25F3E}" sibTransId="{79A53883-D288-46D9-8EEA-4B26AD7518F2}"/>
    <dgm:cxn modelId="{83D73530-5D78-4A3B-B6A8-F8E41FED9DDA}" type="presParOf" srcId="{8E5EB53C-00B1-4D92-936D-43E08EA68058}" destId="{34420313-509A-44DA-83F2-9BEE9E5659FF}" srcOrd="0" destOrd="0" presId="urn:microsoft.com/office/officeart/2005/8/layout/chevron1"/>
    <dgm:cxn modelId="{7C1BDE61-E70F-4237-B950-89470AE29033}" type="presParOf" srcId="{8E5EB53C-00B1-4D92-936D-43E08EA68058}" destId="{5CB3179D-3133-44A2-825F-C9D7F4E57107}" srcOrd="1" destOrd="0" presId="urn:microsoft.com/office/officeart/2005/8/layout/chevron1"/>
    <dgm:cxn modelId="{1F8E33E6-7D5F-4520-A52F-202DB545A113}" type="presParOf" srcId="{8E5EB53C-00B1-4D92-936D-43E08EA68058}" destId="{F39BCBB6-80D5-4D47-9B8E-DD30A35C7141}" srcOrd="2" destOrd="0" presId="urn:microsoft.com/office/officeart/2005/8/layout/chevron1"/>
    <dgm:cxn modelId="{70AF47D0-E329-4EEF-A83C-C541851CFBD1}" type="presParOf" srcId="{8E5EB53C-00B1-4D92-936D-43E08EA68058}" destId="{43D64B71-AF03-47EA-8280-5019509E3D71}" srcOrd="3" destOrd="0" presId="urn:microsoft.com/office/officeart/2005/8/layout/chevron1"/>
    <dgm:cxn modelId="{B03D3C0D-7254-465A-B995-6AD20EF7D983}" type="presParOf" srcId="{8E5EB53C-00B1-4D92-936D-43E08EA68058}" destId="{6E080066-2930-44CA-9CB1-DB5BEB930AB7}" srcOrd="4" destOrd="0" presId="urn:microsoft.com/office/officeart/2005/8/layout/chevron1"/>
    <dgm:cxn modelId="{B52E4307-5BCC-4288-8C9D-90855D9F92E2}" type="presParOf" srcId="{8E5EB53C-00B1-4D92-936D-43E08EA68058}" destId="{6572BBC3-68A5-4145-A557-718660594970}" srcOrd="5" destOrd="0" presId="urn:microsoft.com/office/officeart/2005/8/layout/chevron1"/>
    <dgm:cxn modelId="{1472233E-65BE-410C-AF74-2A5FF7BD9EAF}" type="presParOf" srcId="{8E5EB53C-00B1-4D92-936D-43E08EA68058}" destId="{381AA1AF-DA72-4B7D-B1BF-DC971C1DCF0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A3C75-5E6C-4003-9D42-212D44965DA9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</dgm:pt>
    <dgm:pt modelId="{24CDC86E-723E-43C5-A552-A834A24BA7D7}">
      <dgm:prSet phldrT="[Text]"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Fall 2021</a:t>
          </a:r>
          <a:endParaRPr lang="en-US"/>
        </a:p>
      </dgm:t>
    </dgm:pt>
    <dgm:pt modelId="{7DCABFD4-CFE7-4BAC-A811-5C8A9CC25F3E}" type="parTrans" cxnId="{9EBA89FA-32C5-46C8-96FA-8CC7739E1827}">
      <dgm:prSet/>
      <dgm:spPr/>
      <dgm:t>
        <a:bodyPr/>
        <a:lstStyle/>
        <a:p>
          <a:endParaRPr lang="en-US"/>
        </a:p>
      </dgm:t>
    </dgm:pt>
    <dgm:pt modelId="{79A53883-D288-46D9-8EEA-4B26AD7518F2}" type="sibTrans" cxnId="{9EBA89FA-32C5-46C8-96FA-8CC7739E1827}">
      <dgm:prSet/>
      <dgm:spPr/>
      <dgm:t>
        <a:bodyPr/>
        <a:lstStyle/>
        <a:p>
          <a:endParaRPr lang="en-US"/>
        </a:p>
      </dgm:t>
    </dgm:pt>
    <dgm:pt modelId="{A930F4D5-47DD-461D-8327-7E001A3D87CC}">
      <dgm:prSet phldrT="[Text]" phldr="0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Winter 2021/22</a:t>
          </a:r>
          <a:endParaRPr lang="en-US"/>
        </a:p>
      </dgm:t>
    </dgm:pt>
    <dgm:pt modelId="{C33977CC-7048-4275-955C-A94ED0AEB224}" type="parTrans" cxnId="{83E2C2C5-419B-4A39-B419-51CF391BD2F9}">
      <dgm:prSet/>
      <dgm:spPr/>
      <dgm:t>
        <a:bodyPr/>
        <a:lstStyle/>
        <a:p>
          <a:endParaRPr lang="en-US"/>
        </a:p>
      </dgm:t>
    </dgm:pt>
    <dgm:pt modelId="{A12AB389-83A7-4F45-99A3-A4429D7C9A9E}" type="sibTrans" cxnId="{83E2C2C5-419B-4A39-B419-51CF391BD2F9}">
      <dgm:prSet/>
      <dgm:spPr/>
      <dgm:t>
        <a:bodyPr/>
        <a:lstStyle/>
        <a:p>
          <a:endParaRPr lang="en-US"/>
        </a:p>
      </dgm:t>
    </dgm:pt>
    <dgm:pt modelId="{2FB13606-9156-4D55-8049-92F1B9023CBB}">
      <dgm:prSet phldrT="[Text]"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Summer 2022</a:t>
          </a:r>
          <a:endParaRPr lang="en-US"/>
        </a:p>
      </dgm:t>
    </dgm:pt>
    <dgm:pt modelId="{CFAC32F5-9054-4EFD-9ACB-C24AF31B0492}" type="parTrans" cxnId="{FB206589-F67B-44EF-AAD8-CD9B7A6BC0FB}">
      <dgm:prSet/>
      <dgm:spPr/>
      <dgm:t>
        <a:bodyPr/>
        <a:lstStyle/>
        <a:p>
          <a:endParaRPr lang="en-US"/>
        </a:p>
      </dgm:t>
    </dgm:pt>
    <dgm:pt modelId="{DCD15FFA-6196-482C-8EDC-5F7FDED8E325}" type="sibTrans" cxnId="{FB206589-F67B-44EF-AAD8-CD9B7A6BC0FB}">
      <dgm:prSet/>
      <dgm:spPr/>
      <dgm:t>
        <a:bodyPr/>
        <a:lstStyle/>
        <a:p>
          <a:endParaRPr lang="en-US"/>
        </a:p>
      </dgm:t>
    </dgm:pt>
    <dgm:pt modelId="{223DC63F-A950-4963-8040-6710A18B4F3C}">
      <dgm:prSet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Spring 2022</a:t>
          </a:r>
        </a:p>
      </dgm:t>
    </dgm:pt>
    <dgm:pt modelId="{14D868DF-D15A-48EE-93CC-21473368FDD4}" type="parTrans" cxnId="{00F3080E-3850-4C5B-9960-3D80E28163D6}">
      <dgm:prSet/>
      <dgm:spPr/>
      <dgm:t>
        <a:bodyPr/>
        <a:lstStyle/>
        <a:p>
          <a:endParaRPr lang="en-US"/>
        </a:p>
      </dgm:t>
    </dgm:pt>
    <dgm:pt modelId="{C6BD1026-5097-4126-8AD1-ABCB683C2D06}" type="sibTrans" cxnId="{00F3080E-3850-4C5B-9960-3D80E28163D6}">
      <dgm:prSet/>
      <dgm:spPr/>
      <dgm:t>
        <a:bodyPr/>
        <a:lstStyle/>
        <a:p>
          <a:endParaRPr lang="en-US"/>
        </a:p>
      </dgm:t>
    </dgm:pt>
    <dgm:pt modelId="{8E5EB53C-00B1-4D92-936D-43E08EA68058}" type="pres">
      <dgm:prSet presAssocID="{971A3C75-5E6C-4003-9D42-212D44965DA9}" presName="Name0" presStyleCnt="0">
        <dgm:presLayoutVars>
          <dgm:dir/>
          <dgm:animLvl val="lvl"/>
          <dgm:resizeHandles val="exact"/>
        </dgm:presLayoutVars>
      </dgm:prSet>
      <dgm:spPr/>
    </dgm:pt>
    <dgm:pt modelId="{34420313-509A-44DA-83F2-9BEE9E5659FF}" type="pres">
      <dgm:prSet presAssocID="{24CDC86E-723E-43C5-A552-A834A24BA7D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B3179D-3133-44A2-825F-C9D7F4E57107}" type="pres">
      <dgm:prSet presAssocID="{79A53883-D288-46D9-8EEA-4B26AD7518F2}" presName="parTxOnlySpace" presStyleCnt="0"/>
      <dgm:spPr/>
    </dgm:pt>
    <dgm:pt modelId="{F39BCBB6-80D5-4D47-9B8E-DD30A35C7141}" type="pres">
      <dgm:prSet presAssocID="{A930F4D5-47DD-461D-8327-7E001A3D87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D64B71-AF03-47EA-8280-5019509E3D71}" type="pres">
      <dgm:prSet presAssocID="{A12AB389-83A7-4F45-99A3-A4429D7C9A9E}" presName="parTxOnlySpace" presStyleCnt="0"/>
      <dgm:spPr/>
    </dgm:pt>
    <dgm:pt modelId="{6E080066-2930-44CA-9CB1-DB5BEB930AB7}" type="pres">
      <dgm:prSet presAssocID="{223DC63F-A950-4963-8040-6710A18B4F3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72BBC3-68A5-4145-A557-718660594970}" type="pres">
      <dgm:prSet presAssocID="{C6BD1026-5097-4126-8AD1-ABCB683C2D06}" presName="parTxOnlySpace" presStyleCnt="0"/>
      <dgm:spPr/>
    </dgm:pt>
    <dgm:pt modelId="{381AA1AF-DA72-4B7D-B1BF-DC971C1DCF0A}" type="pres">
      <dgm:prSet presAssocID="{2FB13606-9156-4D55-8049-92F1B9023CB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0F3080E-3850-4C5B-9960-3D80E28163D6}" srcId="{971A3C75-5E6C-4003-9D42-212D44965DA9}" destId="{223DC63F-A950-4963-8040-6710A18B4F3C}" srcOrd="2" destOrd="0" parTransId="{14D868DF-D15A-48EE-93CC-21473368FDD4}" sibTransId="{C6BD1026-5097-4126-8AD1-ABCB683C2D06}"/>
    <dgm:cxn modelId="{63979F5A-0A8F-49B9-8B8C-EDB1F63BA233}" type="presOf" srcId="{971A3C75-5E6C-4003-9D42-212D44965DA9}" destId="{8E5EB53C-00B1-4D92-936D-43E08EA68058}" srcOrd="0" destOrd="0" presId="urn:microsoft.com/office/officeart/2005/8/layout/chevron1"/>
    <dgm:cxn modelId="{FB206589-F67B-44EF-AAD8-CD9B7A6BC0FB}" srcId="{971A3C75-5E6C-4003-9D42-212D44965DA9}" destId="{2FB13606-9156-4D55-8049-92F1B9023CBB}" srcOrd="3" destOrd="0" parTransId="{CFAC32F5-9054-4EFD-9ACB-C24AF31B0492}" sibTransId="{DCD15FFA-6196-482C-8EDC-5F7FDED8E325}"/>
    <dgm:cxn modelId="{9C6D6194-009B-4314-9DAC-7F94CC6E3A36}" type="presOf" srcId="{223DC63F-A950-4963-8040-6710A18B4F3C}" destId="{6E080066-2930-44CA-9CB1-DB5BEB930AB7}" srcOrd="0" destOrd="0" presId="urn:microsoft.com/office/officeart/2005/8/layout/chevron1"/>
    <dgm:cxn modelId="{0A449CAC-A9E8-4D1B-ACEE-4CF7D0C9946C}" type="presOf" srcId="{2FB13606-9156-4D55-8049-92F1B9023CBB}" destId="{381AA1AF-DA72-4B7D-B1BF-DC971C1DCF0A}" srcOrd="0" destOrd="0" presId="urn:microsoft.com/office/officeart/2005/8/layout/chevron1"/>
    <dgm:cxn modelId="{83E2C2C5-419B-4A39-B419-51CF391BD2F9}" srcId="{971A3C75-5E6C-4003-9D42-212D44965DA9}" destId="{A930F4D5-47DD-461D-8327-7E001A3D87CC}" srcOrd="1" destOrd="0" parTransId="{C33977CC-7048-4275-955C-A94ED0AEB224}" sibTransId="{A12AB389-83A7-4F45-99A3-A4429D7C9A9E}"/>
    <dgm:cxn modelId="{59B9F6CF-CAC5-4218-80AF-3825E709EE96}" type="presOf" srcId="{24CDC86E-723E-43C5-A552-A834A24BA7D7}" destId="{34420313-509A-44DA-83F2-9BEE9E5659FF}" srcOrd="0" destOrd="0" presId="urn:microsoft.com/office/officeart/2005/8/layout/chevron1"/>
    <dgm:cxn modelId="{EAF1EED3-D836-42F4-964D-1075776E041A}" type="presOf" srcId="{A930F4D5-47DD-461D-8327-7E001A3D87CC}" destId="{F39BCBB6-80D5-4D47-9B8E-DD30A35C7141}" srcOrd="0" destOrd="0" presId="urn:microsoft.com/office/officeart/2005/8/layout/chevron1"/>
    <dgm:cxn modelId="{9EBA89FA-32C5-46C8-96FA-8CC7739E1827}" srcId="{971A3C75-5E6C-4003-9D42-212D44965DA9}" destId="{24CDC86E-723E-43C5-A552-A834A24BA7D7}" srcOrd="0" destOrd="0" parTransId="{7DCABFD4-CFE7-4BAC-A811-5C8A9CC25F3E}" sibTransId="{79A53883-D288-46D9-8EEA-4B26AD7518F2}"/>
    <dgm:cxn modelId="{83D73530-5D78-4A3B-B6A8-F8E41FED9DDA}" type="presParOf" srcId="{8E5EB53C-00B1-4D92-936D-43E08EA68058}" destId="{34420313-509A-44DA-83F2-9BEE9E5659FF}" srcOrd="0" destOrd="0" presId="urn:microsoft.com/office/officeart/2005/8/layout/chevron1"/>
    <dgm:cxn modelId="{7C1BDE61-E70F-4237-B950-89470AE29033}" type="presParOf" srcId="{8E5EB53C-00B1-4D92-936D-43E08EA68058}" destId="{5CB3179D-3133-44A2-825F-C9D7F4E57107}" srcOrd="1" destOrd="0" presId="urn:microsoft.com/office/officeart/2005/8/layout/chevron1"/>
    <dgm:cxn modelId="{1F8E33E6-7D5F-4520-A52F-202DB545A113}" type="presParOf" srcId="{8E5EB53C-00B1-4D92-936D-43E08EA68058}" destId="{F39BCBB6-80D5-4D47-9B8E-DD30A35C7141}" srcOrd="2" destOrd="0" presId="urn:microsoft.com/office/officeart/2005/8/layout/chevron1"/>
    <dgm:cxn modelId="{70AF47D0-E329-4EEF-A83C-C541851CFBD1}" type="presParOf" srcId="{8E5EB53C-00B1-4D92-936D-43E08EA68058}" destId="{43D64B71-AF03-47EA-8280-5019509E3D71}" srcOrd="3" destOrd="0" presId="urn:microsoft.com/office/officeart/2005/8/layout/chevron1"/>
    <dgm:cxn modelId="{B03D3C0D-7254-465A-B995-6AD20EF7D983}" type="presParOf" srcId="{8E5EB53C-00B1-4D92-936D-43E08EA68058}" destId="{6E080066-2930-44CA-9CB1-DB5BEB930AB7}" srcOrd="4" destOrd="0" presId="urn:microsoft.com/office/officeart/2005/8/layout/chevron1"/>
    <dgm:cxn modelId="{B52E4307-5BCC-4288-8C9D-90855D9F92E2}" type="presParOf" srcId="{8E5EB53C-00B1-4D92-936D-43E08EA68058}" destId="{6572BBC3-68A5-4145-A557-718660594970}" srcOrd="5" destOrd="0" presId="urn:microsoft.com/office/officeart/2005/8/layout/chevron1"/>
    <dgm:cxn modelId="{1472233E-65BE-410C-AF74-2A5FF7BD9EAF}" type="presParOf" srcId="{8E5EB53C-00B1-4D92-936D-43E08EA68058}" destId="{381AA1AF-DA72-4B7D-B1BF-DC971C1DCF0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1A3C75-5E6C-4003-9D42-212D44965DA9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</dgm:pt>
    <dgm:pt modelId="{24CDC86E-723E-43C5-A552-A834A24BA7D7}">
      <dgm:prSet phldrT="[Text]"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Fall 2021</a:t>
          </a:r>
          <a:endParaRPr lang="en-US"/>
        </a:p>
      </dgm:t>
    </dgm:pt>
    <dgm:pt modelId="{7DCABFD4-CFE7-4BAC-A811-5C8A9CC25F3E}" type="parTrans" cxnId="{9EBA89FA-32C5-46C8-96FA-8CC7739E1827}">
      <dgm:prSet/>
      <dgm:spPr/>
      <dgm:t>
        <a:bodyPr/>
        <a:lstStyle/>
        <a:p>
          <a:endParaRPr lang="en-US"/>
        </a:p>
      </dgm:t>
    </dgm:pt>
    <dgm:pt modelId="{79A53883-D288-46D9-8EEA-4B26AD7518F2}" type="sibTrans" cxnId="{9EBA89FA-32C5-46C8-96FA-8CC7739E1827}">
      <dgm:prSet/>
      <dgm:spPr/>
      <dgm:t>
        <a:bodyPr/>
        <a:lstStyle/>
        <a:p>
          <a:endParaRPr lang="en-US"/>
        </a:p>
      </dgm:t>
    </dgm:pt>
    <dgm:pt modelId="{A930F4D5-47DD-461D-8327-7E001A3D87CC}">
      <dgm:prSet phldrT="[Text]"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Winter 2021/22</a:t>
          </a:r>
          <a:endParaRPr lang="en-US"/>
        </a:p>
      </dgm:t>
    </dgm:pt>
    <dgm:pt modelId="{C33977CC-7048-4275-955C-A94ED0AEB224}" type="parTrans" cxnId="{83E2C2C5-419B-4A39-B419-51CF391BD2F9}">
      <dgm:prSet/>
      <dgm:spPr/>
      <dgm:t>
        <a:bodyPr/>
        <a:lstStyle/>
        <a:p>
          <a:endParaRPr lang="en-US"/>
        </a:p>
      </dgm:t>
    </dgm:pt>
    <dgm:pt modelId="{A12AB389-83A7-4F45-99A3-A4429D7C9A9E}" type="sibTrans" cxnId="{83E2C2C5-419B-4A39-B419-51CF391BD2F9}">
      <dgm:prSet/>
      <dgm:spPr/>
      <dgm:t>
        <a:bodyPr/>
        <a:lstStyle/>
        <a:p>
          <a:endParaRPr lang="en-US"/>
        </a:p>
      </dgm:t>
    </dgm:pt>
    <dgm:pt modelId="{2FB13606-9156-4D55-8049-92F1B9023CBB}">
      <dgm:prSet phldrT="[Text]"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Summer 2022</a:t>
          </a:r>
          <a:endParaRPr lang="en-US"/>
        </a:p>
      </dgm:t>
    </dgm:pt>
    <dgm:pt modelId="{CFAC32F5-9054-4EFD-9ACB-C24AF31B0492}" type="parTrans" cxnId="{FB206589-F67B-44EF-AAD8-CD9B7A6BC0FB}">
      <dgm:prSet/>
      <dgm:spPr/>
      <dgm:t>
        <a:bodyPr/>
        <a:lstStyle/>
        <a:p>
          <a:endParaRPr lang="en-US"/>
        </a:p>
      </dgm:t>
    </dgm:pt>
    <dgm:pt modelId="{DCD15FFA-6196-482C-8EDC-5F7FDED8E325}" type="sibTrans" cxnId="{FB206589-F67B-44EF-AAD8-CD9B7A6BC0FB}">
      <dgm:prSet/>
      <dgm:spPr/>
      <dgm:t>
        <a:bodyPr/>
        <a:lstStyle/>
        <a:p>
          <a:endParaRPr lang="en-US"/>
        </a:p>
      </dgm:t>
    </dgm:pt>
    <dgm:pt modelId="{223DC63F-A950-4963-8040-6710A18B4F3C}">
      <dgm:prSet phldr="0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Spring 2022</a:t>
          </a:r>
        </a:p>
      </dgm:t>
    </dgm:pt>
    <dgm:pt modelId="{14D868DF-D15A-48EE-93CC-21473368FDD4}" type="parTrans" cxnId="{00F3080E-3850-4C5B-9960-3D80E28163D6}">
      <dgm:prSet/>
      <dgm:spPr/>
      <dgm:t>
        <a:bodyPr/>
        <a:lstStyle/>
        <a:p>
          <a:endParaRPr lang="en-US"/>
        </a:p>
      </dgm:t>
    </dgm:pt>
    <dgm:pt modelId="{C6BD1026-5097-4126-8AD1-ABCB683C2D06}" type="sibTrans" cxnId="{00F3080E-3850-4C5B-9960-3D80E28163D6}">
      <dgm:prSet/>
      <dgm:spPr/>
      <dgm:t>
        <a:bodyPr/>
        <a:lstStyle/>
        <a:p>
          <a:endParaRPr lang="en-US"/>
        </a:p>
      </dgm:t>
    </dgm:pt>
    <dgm:pt modelId="{8E5EB53C-00B1-4D92-936D-43E08EA68058}" type="pres">
      <dgm:prSet presAssocID="{971A3C75-5E6C-4003-9D42-212D44965DA9}" presName="Name0" presStyleCnt="0">
        <dgm:presLayoutVars>
          <dgm:dir/>
          <dgm:animLvl val="lvl"/>
          <dgm:resizeHandles val="exact"/>
        </dgm:presLayoutVars>
      </dgm:prSet>
      <dgm:spPr/>
    </dgm:pt>
    <dgm:pt modelId="{34420313-509A-44DA-83F2-9BEE9E5659FF}" type="pres">
      <dgm:prSet presAssocID="{24CDC86E-723E-43C5-A552-A834A24BA7D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B3179D-3133-44A2-825F-C9D7F4E57107}" type="pres">
      <dgm:prSet presAssocID="{79A53883-D288-46D9-8EEA-4B26AD7518F2}" presName="parTxOnlySpace" presStyleCnt="0"/>
      <dgm:spPr/>
    </dgm:pt>
    <dgm:pt modelId="{F39BCBB6-80D5-4D47-9B8E-DD30A35C7141}" type="pres">
      <dgm:prSet presAssocID="{A930F4D5-47DD-461D-8327-7E001A3D87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D64B71-AF03-47EA-8280-5019509E3D71}" type="pres">
      <dgm:prSet presAssocID="{A12AB389-83A7-4F45-99A3-A4429D7C9A9E}" presName="parTxOnlySpace" presStyleCnt="0"/>
      <dgm:spPr/>
    </dgm:pt>
    <dgm:pt modelId="{6E080066-2930-44CA-9CB1-DB5BEB930AB7}" type="pres">
      <dgm:prSet presAssocID="{223DC63F-A950-4963-8040-6710A18B4F3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72BBC3-68A5-4145-A557-718660594970}" type="pres">
      <dgm:prSet presAssocID="{C6BD1026-5097-4126-8AD1-ABCB683C2D06}" presName="parTxOnlySpace" presStyleCnt="0"/>
      <dgm:spPr/>
    </dgm:pt>
    <dgm:pt modelId="{381AA1AF-DA72-4B7D-B1BF-DC971C1DCF0A}" type="pres">
      <dgm:prSet presAssocID="{2FB13606-9156-4D55-8049-92F1B9023CB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0F3080E-3850-4C5B-9960-3D80E28163D6}" srcId="{971A3C75-5E6C-4003-9D42-212D44965DA9}" destId="{223DC63F-A950-4963-8040-6710A18B4F3C}" srcOrd="2" destOrd="0" parTransId="{14D868DF-D15A-48EE-93CC-21473368FDD4}" sibTransId="{C6BD1026-5097-4126-8AD1-ABCB683C2D06}"/>
    <dgm:cxn modelId="{63979F5A-0A8F-49B9-8B8C-EDB1F63BA233}" type="presOf" srcId="{971A3C75-5E6C-4003-9D42-212D44965DA9}" destId="{8E5EB53C-00B1-4D92-936D-43E08EA68058}" srcOrd="0" destOrd="0" presId="urn:microsoft.com/office/officeart/2005/8/layout/chevron1"/>
    <dgm:cxn modelId="{FB206589-F67B-44EF-AAD8-CD9B7A6BC0FB}" srcId="{971A3C75-5E6C-4003-9D42-212D44965DA9}" destId="{2FB13606-9156-4D55-8049-92F1B9023CBB}" srcOrd="3" destOrd="0" parTransId="{CFAC32F5-9054-4EFD-9ACB-C24AF31B0492}" sibTransId="{DCD15FFA-6196-482C-8EDC-5F7FDED8E325}"/>
    <dgm:cxn modelId="{9C6D6194-009B-4314-9DAC-7F94CC6E3A36}" type="presOf" srcId="{223DC63F-A950-4963-8040-6710A18B4F3C}" destId="{6E080066-2930-44CA-9CB1-DB5BEB930AB7}" srcOrd="0" destOrd="0" presId="urn:microsoft.com/office/officeart/2005/8/layout/chevron1"/>
    <dgm:cxn modelId="{0A449CAC-A9E8-4D1B-ACEE-4CF7D0C9946C}" type="presOf" srcId="{2FB13606-9156-4D55-8049-92F1B9023CBB}" destId="{381AA1AF-DA72-4B7D-B1BF-DC971C1DCF0A}" srcOrd="0" destOrd="0" presId="urn:microsoft.com/office/officeart/2005/8/layout/chevron1"/>
    <dgm:cxn modelId="{83E2C2C5-419B-4A39-B419-51CF391BD2F9}" srcId="{971A3C75-5E6C-4003-9D42-212D44965DA9}" destId="{A930F4D5-47DD-461D-8327-7E001A3D87CC}" srcOrd="1" destOrd="0" parTransId="{C33977CC-7048-4275-955C-A94ED0AEB224}" sibTransId="{A12AB389-83A7-4F45-99A3-A4429D7C9A9E}"/>
    <dgm:cxn modelId="{59B9F6CF-CAC5-4218-80AF-3825E709EE96}" type="presOf" srcId="{24CDC86E-723E-43C5-A552-A834A24BA7D7}" destId="{34420313-509A-44DA-83F2-9BEE9E5659FF}" srcOrd="0" destOrd="0" presId="urn:microsoft.com/office/officeart/2005/8/layout/chevron1"/>
    <dgm:cxn modelId="{EAF1EED3-D836-42F4-964D-1075776E041A}" type="presOf" srcId="{A930F4D5-47DD-461D-8327-7E001A3D87CC}" destId="{F39BCBB6-80D5-4D47-9B8E-DD30A35C7141}" srcOrd="0" destOrd="0" presId="urn:microsoft.com/office/officeart/2005/8/layout/chevron1"/>
    <dgm:cxn modelId="{9EBA89FA-32C5-46C8-96FA-8CC7739E1827}" srcId="{971A3C75-5E6C-4003-9D42-212D44965DA9}" destId="{24CDC86E-723E-43C5-A552-A834A24BA7D7}" srcOrd="0" destOrd="0" parTransId="{7DCABFD4-CFE7-4BAC-A811-5C8A9CC25F3E}" sibTransId="{79A53883-D288-46D9-8EEA-4B26AD7518F2}"/>
    <dgm:cxn modelId="{83D73530-5D78-4A3B-B6A8-F8E41FED9DDA}" type="presParOf" srcId="{8E5EB53C-00B1-4D92-936D-43E08EA68058}" destId="{34420313-509A-44DA-83F2-9BEE9E5659FF}" srcOrd="0" destOrd="0" presId="urn:microsoft.com/office/officeart/2005/8/layout/chevron1"/>
    <dgm:cxn modelId="{7C1BDE61-E70F-4237-B950-89470AE29033}" type="presParOf" srcId="{8E5EB53C-00B1-4D92-936D-43E08EA68058}" destId="{5CB3179D-3133-44A2-825F-C9D7F4E57107}" srcOrd="1" destOrd="0" presId="urn:microsoft.com/office/officeart/2005/8/layout/chevron1"/>
    <dgm:cxn modelId="{1F8E33E6-7D5F-4520-A52F-202DB545A113}" type="presParOf" srcId="{8E5EB53C-00B1-4D92-936D-43E08EA68058}" destId="{F39BCBB6-80D5-4D47-9B8E-DD30A35C7141}" srcOrd="2" destOrd="0" presId="urn:microsoft.com/office/officeart/2005/8/layout/chevron1"/>
    <dgm:cxn modelId="{70AF47D0-E329-4EEF-A83C-C541851CFBD1}" type="presParOf" srcId="{8E5EB53C-00B1-4D92-936D-43E08EA68058}" destId="{43D64B71-AF03-47EA-8280-5019509E3D71}" srcOrd="3" destOrd="0" presId="urn:microsoft.com/office/officeart/2005/8/layout/chevron1"/>
    <dgm:cxn modelId="{B03D3C0D-7254-465A-B995-6AD20EF7D983}" type="presParOf" srcId="{8E5EB53C-00B1-4D92-936D-43E08EA68058}" destId="{6E080066-2930-44CA-9CB1-DB5BEB930AB7}" srcOrd="4" destOrd="0" presId="urn:microsoft.com/office/officeart/2005/8/layout/chevron1"/>
    <dgm:cxn modelId="{B52E4307-5BCC-4288-8C9D-90855D9F92E2}" type="presParOf" srcId="{8E5EB53C-00B1-4D92-936D-43E08EA68058}" destId="{6572BBC3-68A5-4145-A557-718660594970}" srcOrd="5" destOrd="0" presId="urn:microsoft.com/office/officeart/2005/8/layout/chevron1"/>
    <dgm:cxn modelId="{1472233E-65BE-410C-AF74-2A5FF7BD9EAF}" type="presParOf" srcId="{8E5EB53C-00B1-4D92-936D-43E08EA68058}" destId="{381AA1AF-DA72-4B7D-B1BF-DC971C1DCF0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1A3C75-5E6C-4003-9D42-212D44965DA9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</dgm:pt>
    <dgm:pt modelId="{24CDC86E-723E-43C5-A552-A834A24BA7D7}">
      <dgm:prSet phldrT="[Text]"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Fall 2021</a:t>
          </a:r>
          <a:endParaRPr lang="en-US"/>
        </a:p>
      </dgm:t>
    </dgm:pt>
    <dgm:pt modelId="{7DCABFD4-CFE7-4BAC-A811-5C8A9CC25F3E}" type="parTrans" cxnId="{9EBA89FA-32C5-46C8-96FA-8CC7739E1827}">
      <dgm:prSet/>
      <dgm:spPr/>
      <dgm:t>
        <a:bodyPr/>
        <a:lstStyle/>
        <a:p>
          <a:endParaRPr lang="en-US"/>
        </a:p>
      </dgm:t>
    </dgm:pt>
    <dgm:pt modelId="{79A53883-D288-46D9-8EEA-4B26AD7518F2}" type="sibTrans" cxnId="{9EBA89FA-32C5-46C8-96FA-8CC7739E1827}">
      <dgm:prSet/>
      <dgm:spPr/>
      <dgm:t>
        <a:bodyPr/>
        <a:lstStyle/>
        <a:p>
          <a:endParaRPr lang="en-US"/>
        </a:p>
      </dgm:t>
    </dgm:pt>
    <dgm:pt modelId="{A930F4D5-47DD-461D-8327-7E001A3D87CC}">
      <dgm:prSet phldrT="[Text]"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Winter 2021/22</a:t>
          </a:r>
          <a:endParaRPr lang="en-US"/>
        </a:p>
      </dgm:t>
    </dgm:pt>
    <dgm:pt modelId="{C33977CC-7048-4275-955C-A94ED0AEB224}" type="parTrans" cxnId="{83E2C2C5-419B-4A39-B419-51CF391BD2F9}">
      <dgm:prSet/>
      <dgm:spPr/>
      <dgm:t>
        <a:bodyPr/>
        <a:lstStyle/>
        <a:p>
          <a:endParaRPr lang="en-US"/>
        </a:p>
      </dgm:t>
    </dgm:pt>
    <dgm:pt modelId="{A12AB389-83A7-4F45-99A3-A4429D7C9A9E}" type="sibTrans" cxnId="{83E2C2C5-419B-4A39-B419-51CF391BD2F9}">
      <dgm:prSet/>
      <dgm:spPr/>
      <dgm:t>
        <a:bodyPr/>
        <a:lstStyle/>
        <a:p>
          <a:endParaRPr lang="en-US"/>
        </a:p>
      </dgm:t>
    </dgm:pt>
    <dgm:pt modelId="{2FB13606-9156-4D55-8049-92F1B9023CBB}">
      <dgm:prSet phldrT="[Text]" phldr="0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Summer 2022</a:t>
          </a:r>
          <a:endParaRPr lang="en-US"/>
        </a:p>
      </dgm:t>
    </dgm:pt>
    <dgm:pt modelId="{CFAC32F5-9054-4EFD-9ACB-C24AF31B0492}" type="parTrans" cxnId="{FB206589-F67B-44EF-AAD8-CD9B7A6BC0FB}">
      <dgm:prSet/>
      <dgm:spPr/>
      <dgm:t>
        <a:bodyPr/>
        <a:lstStyle/>
        <a:p>
          <a:endParaRPr lang="en-US"/>
        </a:p>
      </dgm:t>
    </dgm:pt>
    <dgm:pt modelId="{DCD15FFA-6196-482C-8EDC-5F7FDED8E325}" type="sibTrans" cxnId="{FB206589-F67B-44EF-AAD8-CD9B7A6BC0FB}">
      <dgm:prSet/>
      <dgm:spPr/>
      <dgm:t>
        <a:bodyPr/>
        <a:lstStyle/>
        <a:p>
          <a:endParaRPr lang="en-US"/>
        </a:p>
      </dgm:t>
    </dgm:pt>
    <dgm:pt modelId="{223DC63F-A950-4963-8040-6710A18B4F3C}">
      <dgm:prSet phldr="0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Spring 2022</a:t>
          </a:r>
        </a:p>
      </dgm:t>
    </dgm:pt>
    <dgm:pt modelId="{14D868DF-D15A-48EE-93CC-21473368FDD4}" type="parTrans" cxnId="{00F3080E-3850-4C5B-9960-3D80E28163D6}">
      <dgm:prSet/>
      <dgm:spPr/>
      <dgm:t>
        <a:bodyPr/>
        <a:lstStyle/>
        <a:p>
          <a:endParaRPr lang="en-US"/>
        </a:p>
      </dgm:t>
    </dgm:pt>
    <dgm:pt modelId="{C6BD1026-5097-4126-8AD1-ABCB683C2D06}" type="sibTrans" cxnId="{00F3080E-3850-4C5B-9960-3D80E28163D6}">
      <dgm:prSet/>
      <dgm:spPr/>
      <dgm:t>
        <a:bodyPr/>
        <a:lstStyle/>
        <a:p>
          <a:endParaRPr lang="en-US"/>
        </a:p>
      </dgm:t>
    </dgm:pt>
    <dgm:pt modelId="{8E5EB53C-00B1-4D92-936D-43E08EA68058}" type="pres">
      <dgm:prSet presAssocID="{971A3C75-5E6C-4003-9D42-212D44965DA9}" presName="Name0" presStyleCnt="0">
        <dgm:presLayoutVars>
          <dgm:dir/>
          <dgm:animLvl val="lvl"/>
          <dgm:resizeHandles val="exact"/>
        </dgm:presLayoutVars>
      </dgm:prSet>
      <dgm:spPr/>
    </dgm:pt>
    <dgm:pt modelId="{34420313-509A-44DA-83F2-9BEE9E5659FF}" type="pres">
      <dgm:prSet presAssocID="{24CDC86E-723E-43C5-A552-A834A24BA7D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B3179D-3133-44A2-825F-C9D7F4E57107}" type="pres">
      <dgm:prSet presAssocID="{79A53883-D288-46D9-8EEA-4B26AD7518F2}" presName="parTxOnlySpace" presStyleCnt="0"/>
      <dgm:spPr/>
    </dgm:pt>
    <dgm:pt modelId="{F39BCBB6-80D5-4D47-9B8E-DD30A35C7141}" type="pres">
      <dgm:prSet presAssocID="{A930F4D5-47DD-461D-8327-7E001A3D87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D64B71-AF03-47EA-8280-5019509E3D71}" type="pres">
      <dgm:prSet presAssocID="{A12AB389-83A7-4F45-99A3-A4429D7C9A9E}" presName="parTxOnlySpace" presStyleCnt="0"/>
      <dgm:spPr/>
    </dgm:pt>
    <dgm:pt modelId="{6E080066-2930-44CA-9CB1-DB5BEB930AB7}" type="pres">
      <dgm:prSet presAssocID="{223DC63F-A950-4963-8040-6710A18B4F3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72BBC3-68A5-4145-A557-718660594970}" type="pres">
      <dgm:prSet presAssocID="{C6BD1026-5097-4126-8AD1-ABCB683C2D06}" presName="parTxOnlySpace" presStyleCnt="0"/>
      <dgm:spPr/>
    </dgm:pt>
    <dgm:pt modelId="{381AA1AF-DA72-4B7D-B1BF-DC971C1DCF0A}" type="pres">
      <dgm:prSet presAssocID="{2FB13606-9156-4D55-8049-92F1B9023CB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0F3080E-3850-4C5B-9960-3D80E28163D6}" srcId="{971A3C75-5E6C-4003-9D42-212D44965DA9}" destId="{223DC63F-A950-4963-8040-6710A18B4F3C}" srcOrd="2" destOrd="0" parTransId="{14D868DF-D15A-48EE-93CC-21473368FDD4}" sibTransId="{C6BD1026-5097-4126-8AD1-ABCB683C2D06}"/>
    <dgm:cxn modelId="{63979F5A-0A8F-49B9-8B8C-EDB1F63BA233}" type="presOf" srcId="{971A3C75-5E6C-4003-9D42-212D44965DA9}" destId="{8E5EB53C-00B1-4D92-936D-43E08EA68058}" srcOrd="0" destOrd="0" presId="urn:microsoft.com/office/officeart/2005/8/layout/chevron1"/>
    <dgm:cxn modelId="{FB206589-F67B-44EF-AAD8-CD9B7A6BC0FB}" srcId="{971A3C75-5E6C-4003-9D42-212D44965DA9}" destId="{2FB13606-9156-4D55-8049-92F1B9023CBB}" srcOrd="3" destOrd="0" parTransId="{CFAC32F5-9054-4EFD-9ACB-C24AF31B0492}" sibTransId="{DCD15FFA-6196-482C-8EDC-5F7FDED8E325}"/>
    <dgm:cxn modelId="{9C6D6194-009B-4314-9DAC-7F94CC6E3A36}" type="presOf" srcId="{223DC63F-A950-4963-8040-6710A18B4F3C}" destId="{6E080066-2930-44CA-9CB1-DB5BEB930AB7}" srcOrd="0" destOrd="0" presId="urn:microsoft.com/office/officeart/2005/8/layout/chevron1"/>
    <dgm:cxn modelId="{0A449CAC-A9E8-4D1B-ACEE-4CF7D0C9946C}" type="presOf" srcId="{2FB13606-9156-4D55-8049-92F1B9023CBB}" destId="{381AA1AF-DA72-4B7D-B1BF-DC971C1DCF0A}" srcOrd="0" destOrd="0" presId="urn:microsoft.com/office/officeart/2005/8/layout/chevron1"/>
    <dgm:cxn modelId="{83E2C2C5-419B-4A39-B419-51CF391BD2F9}" srcId="{971A3C75-5E6C-4003-9D42-212D44965DA9}" destId="{A930F4D5-47DD-461D-8327-7E001A3D87CC}" srcOrd="1" destOrd="0" parTransId="{C33977CC-7048-4275-955C-A94ED0AEB224}" sibTransId="{A12AB389-83A7-4F45-99A3-A4429D7C9A9E}"/>
    <dgm:cxn modelId="{59B9F6CF-CAC5-4218-80AF-3825E709EE96}" type="presOf" srcId="{24CDC86E-723E-43C5-A552-A834A24BA7D7}" destId="{34420313-509A-44DA-83F2-9BEE9E5659FF}" srcOrd="0" destOrd="0" presId="urn:microsoft.com/office/officeart/2005/8/layout/chevron1"/>
    <dgm:cxn modelId="{EAF1EED3-D836-42F4-964D-1075776E041A}" type="presOf" srcId="{A930F4D5-47DD-461D-8327-7E001A3D87CC}" destId="{F39BCBB6-80D5-4D47-9B8E-DD30A35C7141}" srcOrd="0" destOrd="0" presId="urn:microsoft.com/office/officeart/2005/8/layout/chevron1"/>
    <dgm:cxn modelId="{9EBA89FA-32C5-46C8-96FA-8CC7739E1827}" srcId="{971A3C75-5E6C-4003-9D42-212D44965DA9}" destId="{24CDC86E-723E-43C5-A552-A834A24BA7D7}" srcOrd="0" destOrd="0" parTransId="{7DCABFD4-CFE7-4BAC-A811-5C8A9CC25F3E}" sibTransId="{79A53883-D288-46D9-8EEA-4B26AD7518F2}"/>
    <dgm:cxn modelId="{83D73530-5D78-4A3B-B6A8-F8E41FED9DDA}" type="presParOf" srcId="{8E5EB53C-00B1-4D92-936D-43E08EA68058}" destId="{34420313-509A-44DA-83F2-9BEE9E5659FF}" srcOrd="0" destOrd="0" presId="urn:microsoft.com/office/officeart/2005/8/layout/chevron1"/>
    <dgm:cxn modelId="{7C1BDE61-E70F-4237-B950-89470AE29033}" type="presParOf" srcId="{8E5EB53C-00B1-4D92-936D-43E08EA68058}" destId="{5CB3179D-3133-44A2-825F-C9D7F4E57107}" srcOrd="1" destOrd="0" presId="urn:microsoft.com/office/officeart/2005/8/layout/chevron1"/>
    <dgm:cxn modelId="{1F8E33E6-7D5F-4520-A52F-202DB545A113}" type="presParOf" srcId="{8E5EB53C-00B1-4D92-936D-43E08EA68058}" destId="{F39BCBB6-80D5-4D47-9B8E-DD30A35C7141}" srcOrd="2" destOrd="0" presId="urn:microsoft.com/office/officeart/2005/8/layout/chevron1"/>
    <dgm:cxn modelId="{70AF47D0-E329-4EEF-A83C-C541851CFBD1}" type="presParOf" srcId="{8E5EB53C-00B1-4D92-936D-43E08EA68058}" destId="{43D64B71-AF03-47EA-8280-5019509E3D71}" srcOrd="3" destOrd="0" presId="urn:microsoft.com/office/officeart/2005/8/layout/chevron1"/>
    <dgm:cxn modelId="{B03D3C0D-7254-465A-B995-6AD20EF7D983}" type="presParOf" srcId="{8E5EB53C-00B1-4D92-936D-43E08EA68058}" destId="{6E080066-2930-44CA-9CB1-DB5BEB930AB7}" srcOrd="4" destOrd="0" presId="urn:microsoft.com/office/officeart/2005/8/layout/chevron1"/>
    <dgm:cxn modelId="{B52E4307-5BCC-4288-8C9D-90855D9F92E2}" type="presParOf" srcId="{8E5EB53C-00B1-4D92-936D-43E08EA68058}" destId="{6572BBC3-68A5-4145-A557-718660594970}" srcOrd="5" destOrd="0" presId="urn:microsoft.com/office/officeart/2005/8/layout/chevron1"/>
    <dgm:cxn modelId="{1472233E-65BE-410C-AF74-2A5FF7BD9EAF}" type="presParOf" srcId="{8E5EB53C-00B1-4D92-936D-43E08EA68058}" destId="{381AA1AF-DA72-4B7D-B1BF-DC971C1DCF0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20313-509A-44DA-83F2-9BEE9E5659FF}">
      <dsp:nvSpPr>
        <dsp:cNvPr id="0" name=""/>
        <dsp:cNvSpPr/>
      </dsp:nvSpPr>
      <dsp:spPr>
        <a:xfrm>
          <a:off x="4631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Fall 2021</a:t>
          </a:r>
          <a:endParaRPr lang="en-US" sz="3300" kern="1200"/>
        </a:p>
      </dsp:txBody>
      <dsp:txXfrm>
        <a:off x="543893" y="2375672"/>
        <a:ext cx="1617786" cy="1078523"/>
      </dsp:txXfrm>
    </dsp:sp>
    <dsp:sp modelId="{F39BCBB6-80D5-4D47-9B8E-DD30A35C7141}">
      <dsp:nvSpPr>
        <dsp:cNvPr id="0" name=""/>
        <dsp:cNvSpPr/>
      </dsp:nvSpPr>
      <dsp:spPr>
        <a:xfrm>
          <a:off x="2431310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Winter 2021/22</a:t>
          </a:r>
          <a:endParaRPr lang="en-US" sz="3300" kern="1200"/>
        </a:p>
      </dsp:txBody>
      <dsp:txXfrm>
        <a:off x="2970572" y="2375672"/>
        <a:ext cx="1617786" cy="1078523"/>
      </dsp:txXfrm>
    </dsp:sp>
    <dsp:sp modelId="{6E080066-2930-44CA-9CB1-DB5BEB930AB7}">
      <dsp:nvSpPr>
        <dsp:cNvPr id="0" name=""/>
        <dsp:cNvSpPr/>
      </dsp:nvSpPr>
      <dsp:spPr>
        <a:xfrm>
          <a:off x="4857989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Spring 2022</a:t>
          </a:r>
        </a:p>
      </dsp:txBody>
      <dsp:txXfrm>
        <a:off x="5397251" y="2375672"/>
        <a:ext cx="1617786" cy="1078523"/>
      </dsp:txXfrm>
    </dsp:sp>
    <dsp:sp modelId="{381AA1AF-DA72-4B7D-B1BF-DC971C1DCF0A}">
      <dsp:nvSpPr>
        <dsp:cNvPr id="0" name=""/>
        <dsp:cNvSpPr/>
      </dsp:nvSpPr>
      <dsp:spPr>
        <a:xfrm>
          <a:off x="7284668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Summer 2022</a:t>
          </a:r>
          <a:endParaRPr lang="en-US" sz="3300" kern="1200"/>
        </a:p>
      </dsp:txBody>
      <dsp:txXfrm>
        <a:off x="7823930" y="2375672"/>
        <a:ext cx="1617786" cy="1078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20313-509A-44DA-83F2-9BEE9E5659FF}">
      <dsp:nvSpPr>
        <dsp:cNvPr id="0" name=""/>
        <dsp:cNvSpPr/>
      </dsp:nvSpPr>
      <dsp:spPr>
        <a:xfrm>
          <a:off x="4631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Fall 2021</a:t>
          </a:r>
          <a:endParaRPr lang="en-US" sz="3300" kern="1200"/>
        </a:p>
      </dsp:txBody>
      <dsp:txXfrm>
        <a:off x="543893" y="2375672"/>
        <a:ext cx="1617786" cy="1078523"/>
      </dsp:txXfrm>
    </dsp:sp>
    <dsp:sp modelId="{F39BCBB6-80D5-4D47-9B8E-DD30A35C7141}">
      <dsp:nvSpPr>
        <dsp:cNvPr id="0" name=""/>
        <dsp:cNvSpPr/>
      </dsp:nvSpPr>
      <dsp:spPr>
        <a:xfrm>
          <a:off x="2431310" y="2375672"/>
          <a:ext cx="2696309" cy="1078523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Winter 2021/22</a:t>
          </a:r>
          <a:endParaRPr lang="en-US" sz="3300" kern="1200"/>
        </a:p>
      </dsp:txBody>
      <dsp:txXfrm>
        <a:off x="2970572" y="2375672"/>
        <a:ext cx="1617786" cy="1078523"/>
      </dsp:txXfrm>
    </dsp:sp>
    <dsp:sp modelId="{6E080066-2930-44CA-9CB1-DB5BEB930AB7}">
      <dsp:nvSpPr>
        <dsp:cNvPr id="0" name=""/>
        <dsp:cNvSpPr/>
      </dsp:nvSpPr>
      <dsp:spPr>
        <a:xfrm>
          <a:off x="4857989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Spring 2022</a:t>
          </a:r>
        </a:p>
      </dsp:txBody>
      <dsp:txXfrm>
        <a:off x="5397251" y="2375672"/>
        <a:ext cx="1617786" cy="1078523"/>
      </dsp:txXfrm>
    </dsp:sp>
    <dsp:sp modelId="{381AA1AF-DA72-4B7D-B1BF-DC971C1DCF0A}">
      <dsp:nvSpPr>
        <dsp:cNvPr id="0" name=""/>
        <dsp:cNvSpPr/>
      </dsp:nvSpPr>
      <dsp:spPr>
        <a:xfrm>
          <a:off x="7284668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Summer 2022</a:t>
          </a:r>
          <a:endParaRPr lang="en-US" sz="3300" kern="1200"/>
        </a:p>
      </dsp:txBody>
      <dsp:txXfrm>
        <a:off x="7823930" y="2375672"/>
        <a:ext cx="1617786" cy="1078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20313-509A-44DA-83F2-9BEE9E5659FF}">
      <dsp:nvSpPr>
        <dsp:cNvPr id="0" name=""/>
        <dsp:cNvSpPr/>
      </dsp:nvSpPr>
      <dsp:spPr>
        <a:xfrm>
          <a:off x="4631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Fall 2021</a:t>
          </a:r>
          <a:endParaRPr lang="en-US" sz="3300" kern="1200"/>
        </a:p>
      </dsp:txBody>
      <dsp:txXfrm>
        <a:off x="543893" y="2375672"/>
        <a:ext cx="1617786" cy="1078523"/>
      </dsp:txXfrm>
    </dsp:sp>
    <dsp:sp modelId="{F39BCBB6-80D5-4D47-9B8E-DD30A35C7141}">
      <dsp:nvSpPr>
        <dsp:cNvPr id="0" name=""/>
        <dsp:cNvSpPr/>
      </dsp:nvSpPr>
      <dsp:spPr>
        <a:xfrm>
          <a:off x="2431310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Winter 2021/22</a:t>
          </a:r>
          <a:endParaRPr lang="en-US" sz="3300" kern="1200"/>
        </a:p>
      </dsp:txBody>
      <dsp:txXfrm>
        <a:off x="2970572" y="2375672"/>
        <a:ext cx="1617786" cy="1078523"/>
      </dsp:txXfrm>
    </dsp:sp>
    <dsp:sp modelId="{6E080066-2930-44CA-9CB1-DB5BEB930AB7}">
      <dsp:nvSpPr>
        <dsp:cNvPr id="0" name=""/>
        <dsp:cNvSpPr/>
      </dsp:nvSpPr>
      <dsp:spPr>
        <a:xfrm>
          <a:off x="4857989" y="2375672"/>
          <a:ext cx="2696309" cy="1078523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Spring 2022</a:t>
          </a:r>
        </a:p>
      </dsp:txBody>
      <dsp:txXfrm>
        <a:off x="5397251" y="2375672"/>
        <a:ext cx="1617786" cy="1078523"/>
      </dsp:txXfrm>
    </dsp:sp>
    <dsp:sp modelId="{381AA1AF-DA72-4B7D-B1BF-DC971C1DCF0A}">
      <dsp:nvSpPr>
        <dsp:cNvPr id="0" name=""/>
        <dsp:cNvSpPr/>
      </dsp:nvSpPr>
      <dsp:spPr>
        <a:xfrm>
          <a:off x="7284668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Summer 2022</a:t>
          </a:r>
          <a:endParaRPr lang="en-US" sz="3300" kern="1200"/>
        </a:p>
      </dsp:txBody>
      <dsp:txXfrm>
        <a:off x="7823930" y="2375672"/>
        <a:ext cx="1617786" cy="10785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20313-509A-44DA-83F2-9BEE9E5659FF}">
      <dsp:nvSpPr>
        <dsp:cNvPr id="0" name=""/>
        <dsp:cNvSpPr/>
      </dsp:nvSpPr>
      <dsp:spPr>
        <a:xfrm>
          <a:off x="4631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Fall 2021</a:t>
          </a:r>
          <a:endParaRPr lang="en-US" sz="3300" kern="1200"/>
        </a:p>
      </dsp:txBody>
      <dsp:txXfrm>
        <a:off x="543893" y="2375672"/>
        <a:ext cx="1617786" cy="1078523"/>
      </dsp:txXfrm>
    </dsp:sp>
    <dsp:sp modelId="{F39BCBB6-80D5-4D47-9B8E-DD30A35C7141}">
      <dsp:nvSpPr>
        <dsp:cNvPr id="0" name=""/>
        <dsp:cNvSpPr/>
      </dsp:nvSpPr>
      <dsp:spPr>
        <a:xfrm>
          <a:off x="2431310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Winter 2021/22</a:t>
          </a:r>
          <a:endParaRPr lang="en-US" sz="3300" kern="1200"/>
        </a:p>
      </dsp:txBody>
      <dsp:txXfrm>
        <a:off x="2970572" y="2375672"/>
        <a:ext cx="1617786" cy="1078523"/>
      </dsp:txXfrm>
    </dsp:sp>
    <dsp:sp modelId="{6E080066-2930-44CA-9CB1-DB5BEB930AB7}">
      <dsp:nvSpPr>
        <dsp:cNvPr id="0" name=""/>
        <dsp:cNvSpPr/>
      </dsp:nvSpPr>
      <dsp:spPr>
        <a:xfrm>
          <a:off x="4857989" y="2375672"/>
          <a:ext cx="2696309" cy="107852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Spring 2022</a:t>
          </a:r>
        </a:p>
      </dsp:txBody>
      <dsp:txXfrm>
        <a:off x="5397251" y="2375672"/>
        <a:ext cx="1617786" cy="1078523"/>
      </dsp:txXfrm>
    </dsp:sp>
    <dsp:sp modelId="{381AA1AF-DA72-4B7D-B1BF-DC971C1DCF0A}">
      <dsp:nvSpPr>
        <dsp:cNvPr id="0" name=""/>
        <dsp:cNvSpPr/>
      </dsp:nvSpPr>
      <dsp:spPr>
        <a:xfrm>
          <a:off x="7284668" y="2375672"/>
          <a:ext cx="2696309" cy="1078523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Summer 2022</a:t>
          </a:r>
          <a:endParaRPr lang="en-US" sz="3300" kern="1200"/>
        </a:p>
      </dsp:txBody>
      <dsp:txXfrm>
        <a:off x="7823930" y="2375672"/>
        <a:ext cx="1617786" cy="1078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6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0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3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4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3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4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ga.gov/commission/jcar/admincode/023/023030500000700R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bstract blurred public library with bookshelves">
            <a:extLst>
              <a:ext uri="{FF2B5EF4-FFF2-40B4-BE49-F238E27FC236}">
                <a16:creationId xmlns:a16="http://schemas.microsoft.com/office/drawing/2014/main" id="{02D5CD16-55FC-4836-9460-322C5E956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9" b="146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5DA91A-6BAB-4896-8929-7CBF52FBDA74}"/>
              </a:ext>
            </a:extLst>
          </p:cNvPr>
          <p:cNvSpPr/>
          <p:nvPr/>
        </p:nvSpPr>
        <p:spPr>
          <a:xfrm>
            <a:off x="0" y="5862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FFFFFF"/>
                </a:solidFill>
                <a:cs typeface="Calibri Light"/>
              </a:rPr>
              <a:t>CCS Updates</a:t>
            </a:r>
            <a:endParaRPr lang="en-US" sz="6600" b="1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Circulation Technical Group </a:t>
            </a:r>
            <a:br>
              <a:rPr lang="en-US">
                <a:solidFill>
                  <a:srgbClr val="FFFFFF"/>
                </a:solidFill>
                <a:cs typeface="Calibri"/>
              </a:rPr>
            </a:br>
            <a:r>
              <a:rPr lang="en-US">
                <a:solidFill>
                  <a:srgbClr val="FFFFFF"/>
                </a:solidFill>
                <a:cs typeface="Calibri"/>
              </a:rPr>
              <a:t>October 8,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91127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Custom Content Field Bug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D2FE3-3125-447D-A880-506A688DAC8E}"/>
              </a:ext>
            </a:extLst>
          </p:cNvPr>
          <p:cNvSpPr txBox="1"/>
          <p:nvPr/>
        </p:nvSpPr>
        <p:spPr>
          <a:xfrm>
            <a:off x="2333910" y="3550833"/>
            <a:ext cx="4869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5FFFA-ADC7-4DBA-B65B-5025171CD711}"/>
              </a:ext>
            </a:extLst>
          </p:cNvPr>
          <p:cNvSpPr txBox="1"/>
          <p:nvPr/>
        </p:nvSpPr>
        <p:spPr>
          <a:xfrm>
            <a:off x="516340" y="1812877"/>
            <a:ext cx="114209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EB7CD-BD04-4D21-BBBF-58B1563C6214}"/>
              </a:ext>
            </a:extLst>
          </p:cNvPr>
          <p:cNvSpPr txBox="1"/>
          <p:nvPr/>
        </p:nvSpPr>
        <p:spPr>
          <a:xfrm>
            <a:off x="421801" y="2105264"/>
            <a:ext cx="113347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cs typeface="Calibri"/>
              </a:rPr>
              <a:t>"Enter" command &gt; browser prompts you to leave site</a:t>
            </a: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45C70F-80CE-49C6-A014-BB496453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042" y="3554812"/>
            <a:ext cx="7417558" cy="2557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432FC0D-8E4C-4CA6-8647-E71BE0C66622}"/>
              </a:ext>
            </a:extLst>
          </p:cNvPr>
          <p:cNvSpPr/>
          <p:nvPr/>
        </p:nvSpPr>
        <p:spPr>
          <a:xfrm rot="9120000">
            <a:off x="8774321" y="3282048"/>
            <a:ext cx="1614984" cy="1425195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9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bstract blurred public library with bookshelves">
            <a:extLst>
              <a:ext uri="{FF2B5EF4-FFF2-40B4-BE49-F238E27FC236}">
                <a16:creationId xmlns:a16="http://schemas.microsoft.com/office/drawing/2014/main" id="{02D5CD16-55FC-4836-9460-322C5E956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9" b="146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5DA91A-6BAB-4896-8929-7CBF52FBDA74}"/>
              </a:ext>
            </a:extLst>
          </p:cNvPr>
          <p:cNvSpPr/>
          <p:nvPr/>
        </p:nvSpPr>
        <p:spPr>
          <a:xfrm>
            <a:off x="0" y="5862"/>
            <a:ext cx="12192000" cy="6858000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FFFFFF"/>
                </a:solidFill>
                <a:cs typeface="Calibri Light"/>
              </a:rPr>
              <a:t>Proposed Addition to the Circulation Manual</a:t>
            </a:r>
            <a:endParaRPr lang="en-US" sz="6600" b="1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Circulation Technical Group </a:t>
            </a:r>
            <a:br>
              <a:rPr lang="en-US">
                <a:solidFill>
                  <a:srgbClr val="FFFFFF"/>
                </a:solidFill>
                <a:cs typeface="Calibri"/>
              </a:rPr>
            </a:br>
            <a:r>
              <a:rPr lang="en-US">
                <a:solidFill>
                  <a:srgbClr val="FFFFFF"/>
                </a:solidFill>
                <a:cs typeface="Calibri"/>
              </a:rPr>
              <a:t>October 8,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1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56774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Proposed Segment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D2FE3-3125-447D-A880-506A688DAC8E}"/>
              </a:ext>
            </a:extLst>
          </p:cNvPr>
          <p:cNvSpPr txBox="1"/>
          <p:nvPr/>
        </p:nvSpPr>
        <p:spPr>
          <a:xfrm>
            <a:off x="2333910" y="3550833"/>
            <a:ext cx="4869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5FFFA-ADC7-4DBA-B65B-5025171CD711}"/>
              </a:ext>
            </a:extLst>
          </p:cNvPr>
          <p:cNvSpPr txBox="1"/>
          <p:nvPr/>
        </p:nvSpPr>
        <p:spPr>
          <a:xfrm>
            <a:off x="709683" y="4917743"/>
            <a:ext cx="102153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AB3F6-3254-496D-A5A0-563E96629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29" y="1699475"/>
            <a:ext cx="10363341" cy="46613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BBC27B-B312-4A63-BA34-6EED503864F1}"/>
              </a:ext>
            </a:extLst>
          </p:cNvPr>
          <p:cNvSpPr/>
          <p:nvPr/>
        </p:nvSpPr>
        <p:spPr>
          <a:xfrm>
            <a:off x="11277670" y="6162675"/>
            <a:ext cx="752405" cy="497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  <a:hlinkClick r:id="rId3"/>
              </a:rPr>
              <a:t>  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bstract blurred public library with bookshelves">
            <a:extLst>
              <a:ext uri="{FF2B5EF4-FFF2-40B4-BE49-F238E27FC236}">
                <a16:creationId xmlns:a16="http://schemas.microsoft.com/office/drawing/2014/main" id="{02D5CD16-55FC-4836-9460-322C5E956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9" b="146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5DA91A-6BAB-4896-8929-7CBF52FBDA74}"/>
              </a:ext>
            </a:extLst>
          </p:cNvPr>
          <p:cNvSpPr/>
          <p:nvPr/>
        </p:nvSpPr>
        <p:spPr>
          <a:xfrm>
            <a:off x="0" y="5862"/>
            <a:ext cx="12192000" cy="6858000"/>
          </a:xfrm>
          <a:prstGeom prst="rect">
            <a:avLst/>
          </a:prstGeom>
          <a:solidFill>
            <a:srgbClr val="3B5424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FFFFFF"/>
                </a:solidFill>
                <a:cs typeface="Calibri Light"/>
              </a:rPr>
              <a:t>Claimed Item Workflows</a:t>
            </a:r>
            <a:endParaRPr lang="en-US" sz="6600" b="1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Circulation Technical Group </a:t>
            </a:r>
            <a:br>
              <a:rPr lang="en-US">
                <a:solidFill>
                  <a:srgbClr val="FFFFFF"/>
                </a:solidFill>
                <a:cs typeface="Calibri"/>
              </a:rPr>
            </a:br>
            <a:r>
              <a:rPr lang="en-US">
                <a:solidFill>
                  <a:srgbClr val="FFFFFF"/>
                </a:solidFill>
                <a:cs typeface="Calibri"/>
              </a:rPr>
              <a:t>October 8,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B7FE-4654-4221-934D-756F3800940A}"/>
              </a:ext>
            </a:extLst>
          </p:cNvPr>
          <p:cNvSpPr txBox="1"/>
          <p:nvPr/>
        </p:nvSpPr>
        <p:spPr>
          <a:xfrm>
            <a:off x="709683" y="2347414"/>
            <a:ext cx="982866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Libraries may claim their own items or an intra-CCS item without consulting the owning library</a:t>
            </a:r>
            <a:endParaRPr lang="en-US" sz="3200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714047" cy="1404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56774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cs typeface="Calibri"/>
              </a:rPr>
              <a:t>Claiming an Item</a:t>
            </a:r>
            <a:endParaRPr lang="en-US" sz="5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7" name="Graphic 17" descr="Harvey Balls 10% with solid fill">
            <a:extLst>
              <a:ext uri="{FF2B5EF4-FFF2-40B4-BE49-F238E27FC236}">
                <a16:creationId xmlns:a16="http://schemas.microsoft.com/office/drawing/2014/main" id="{53D60C45-4E2F-4125-BA6F-D65BD644F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3029" y="3552066"/>
            <a:ext cx="607327" cy="584581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2D2FE3-3125-447D-A880-506A688DAC8E}"/>
              </a:ext>
            </a:extLst>
          </p:cNvPr>
          <p:cNvSpPr txBox="1"/>
          <p:nvPr/>
        </p:nvSpPr>
        <p:spPr>
          <a:xfrm>
            <a:off x="2333910" y="3550833"/>
            <a:ext cx="4869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91%</a:t>
            </a:r>
            <a:r>
              <a:rPr lang="en-US" sz="3200" dirty="0">
                <a:cs typeface="Calibri"/>
              </a:rPr>
              <a:t> of claims are local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5FFFA-ADC7-4DBA-B65B-5025171CD711}"/>
              </a:ext>
            </a:extLst>
          </p:cNvPr>
          <p:cNvSpPr txBox="1"/>
          <p:nvPr/>
        </p:nvSpPr>
        <p:spPr>
          <a:xfrm>
            <a:off x="709683" y="4917743"/>
            <a:ext cx="102153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Libraries will check the Web Report, "Items with a Status of Claims" regularly.</a:t>
            </a:r>
            <a:endParaRPr lang="en-US" sz="3200" dirty="0"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4E8F5-5DB4-456B-9E72-95CB23E8F025}"/>
              </a:ext>
            </a:extLst>
          </p:cNvPr>
          <p:cNvSpPr/>
          <p:nvPr/>
        </p:nvSpPr>
        <p:spPr>
          <a:xfrm>
            <a:off x="509516" y="2619232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5D15A8-F9A7-48D0-B035-B1B0BCD42EF2}"/>
              </a:ext>
            </a:extLst>
          </p:cNvPr>
          <p:cNvSpPr/>
          <p:nvPr/>
        </p:nvSpPr>
        <p:spPr>
          <a:xfrm>
            <a:off x="520888" y="5109948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2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B7FE-4654-4221-934D-756F3800940A}"/>
              </a:ext>
            </a:extLst>
          </p:cNvPr>
          <p:cNvSpPr txBox="1"/>
          <p:nvPr/>
        </p:nvSpPr>
        <p:spPr>
          <a:xfrm>
            <a:off x="721406" y="2006220"/>
            <a:ext cx="106844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Patron may have up to 5 active ("Current") claims before they are blocked</a:t>
            </a:r>
            <a:endParaRPr lang="en-US" sz="320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3203441" cy="1404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56774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Claiming an Item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4E8F5-5DB4-456B-9E72-95CB23E8F025}"/>
              </a:ext>
            </a:extLst>
          </p:cNvPr>
          <p:cNvSpPr/>
          <p:nvPr/>
        </p:nvSpPr>
        <p:spPr>
          <a:xfrm>
            <a:off x="520889" y="2198426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80C4E1-EEF6-4551-8CE1-7FBEA4C6E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06" y="3609190"/>
            <a:ext cx="9510214" cy="2949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F94A36-69B0-44BA-9CA1-296805412341}"/>
              </a:ext>
            </a:extLst>
          </p:cNvPr>
          <p:cNvSpPr/>
          <p:nvPr/>
        </p:nvSpPr>
        <p:spPr>
          <a:xfrm>
            <a:off x="3443785" y="5269173"/>
            <a:ext cx="1319282" cy="53453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86940C69-7EE2-400A-A39D-AC3D5E36A639}"/>
              </a:ext>
            </a:extLst>
          </p:cNvPr>
          <p:cNvSpPr/>
          <p:nvPr/>
        </p:nvSpPr>
        <p:spPr>
          <a:xfrm rot="-2280000">
            <a:off x="4748834" y="4614723"/>
            <a:ext cx="978089" cy="489044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B7FE-4654-4221-934D-756F3800940A}"/>
              </a:ext>
            </a:extLst>
          </p:cNvPr>
          <p:cNvSpPr txBox="1"/>
          <p:nvPr/>
        </p:nvSpPr>
        <p:spPr>
          <a:xfrm>
            <a:off x="721406" y="2006220"/>
            <a:ext cx="1080167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+mn-lt"/>
                <a:cs typeface="+mn-lt"/>
              </a:rPr>
              <a:t>Polaris also records the patron's lifetime claim count ("Total Claims")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3282353" cy="1404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56774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Claiming an Item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4E8F5-5DB4-456B-9E72-95CB23E8F025}"/>
              </a:ext>
            </a:extLst>
          </p:cNvPr>
          <p:cNvSpPr/>
          <p:nvPr/>
        </p:nvSpPr>
        <p:spPr>
          <a:xfrm>
            <a:off x="520889" y="2198426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80C4E1-EEF6-4551-8CE1-7FBEA4C6E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06" y="3609190"/>
            <a:ext cx="9510214" cy="2949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F94A36-69B0-44BA-9CA1-296805412341}"/>
              </a:ext>
            </a:extLst>
          </p:cNvPr>
          <p:cNvSpPr/>
          <p:nvPr/>
        </p:nvSpPr>
        <p:spPr>
          <a:xfrm>
            <a:off x="1419367" y="5269173"/>
            <a:ext cx="1319282" cy="53453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86940C69-7EE2-400A-A39D-AC3D5E36A639}"/>
              </a:ext>
            </a:extLst>
          </p:cNvPr>
          <p:cNvSpPr/>
          <p:nvPr/>
        </p:nvSpPr>
        <p:spPr>
          <a:xfrm rot="19320000">
            <a:off x="2553819" y="4682962"/>
            <a:ext cx="978089" cy="489044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6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B7FE-4654-4221-934D-756F3800940A}"/>
              </a:ext>
            </a:extLst>
          </p:cNvPr>
          <p:cNvSpPr txBox="1"/>
          <p:nvPr/>
        </p:nvSpPr>
        <p:spPr>
          <a:xfrm>
            <a:off x="709683" y="1994847"/>
            <a:ext cx="982866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A claim is resolved when</a:t>
            </a:r>
            <a:endParaRPr lang="en-US" sz="320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3567381" cy="1404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56774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Resolving a Claim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7" name="Graphic 17" descr="Harvey Balls 10% with solid fill">
            <a:extLst>
              <a:ext uri="{FF2B5EF4-FFF2-40B4-BE49-F238E27FC236}">
                <a16:creationId xmlns:a16="http://schemas.microsoft.com/office/drawing/2014/main" id="{53D60C45-4E2F-4125-BA6F-D65BD644F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462" y="5462752"/>
            <a:ext cx="607327" cy="584581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2D2FE3-3125-447D-A880-506A688DAC8E}"/>
              </a:ext>
            </a:extLst>
          </p:cNvPr>
          <p:cNvSpPr txBox="1"/>
          <p:nvPr/>
        </p:nvSpPr>
        <p:spPr>
          <a:xfrm>
            <a:off x="1333074" y="5461520"/>
            <a:ext cx="984003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cs typeface="Calibri"/>
              </a:rPr>
              <a:t>75%</a:t>
            </a:r>
            <a:r>
              <a:rPr lang="en-US" sz="3200">
                <a:cs typeface="Calibri"/>
              </a:rPr>
              <a:t> of resolved claims are resolved within 34 days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4E8F5-5DB4-456B-9E72-95CB23E8F025}"/>
              </a:ext>
            </a:extLst>
          </p:cNvPr>
          <p:cNvSpPr/>
          <p:nvPr/>
        </p:nvSpPr>
        <p:spPr>
          <a:xfrm>
            <a:off x="509516" y="2198426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7" descr="Checkmark with solid fill">
            <a:extLst>
              <a:ext uri="{FF2B5EF4-FFF2-40B4-BE49-F238E27FC236}">
                <a16:creationId xmlns:a16="http://schemas.microsoft.com/office/drawing/2014/main" id="{5DD268F1-A081-4CBD-85CE-FDF27529D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4292" y="2732965"/>
            <a:ext cx="527714" cy="5732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778715-FFE7-4E93-82F0-062DDAE1DD79}"/>
              </a:ext>
            </a:extLst>
          </p:cNvPr>
          <p:cNvSpPr txBox="1"/>
          <p:nvPr/>
        </p:nvSpPr>
        <p:spPr>
          <a:xfrm>
            <a:off x="2404279" y="2734100"/>
            <a:ext cx="682615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The item is found and checked in</a:t>
            </a:r>
          </a:p>
        </p:txBody>
      </p:sp>
      <p:pic>
        <p:nvPicPr>
          <p:cNvPr id="8" name="Graphic 10" descr="Dollar with solid fill">
            <a:extLst>
              <a:ext uri="{FF2B5EF4-FFF2-40B4-BE49-F238E27FC236}">
                <a16:creationId xmlns:a16="http://schemas.microsoft.com/office/drawing/2014/main" id="{B4EF1193-9370-42A9-A70E-C0F6758FD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1545" y="3426725"/>
            <a:ext cx="584580" cy="573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8601CA-F82B-4E78-9CD2-A1ED65D30B10}"/>
              </a:ext>
            </a:extLst>
          </p:cNvPr>
          <p:cNvSpPr txBox="1"/>
          <p:nvPr/>
        </p:nvSpPr>
        <p:spPr>
          <a:xfrm>
            <a:off x="2392905" y="3518845"/>
            <a:ext cx="682615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The patron pays for the item</a:t>
            </a:r>
          </a:p>
        </p:txBody>
      </p:sp>
    </p:spTree>
    <p:extLst>
      <p:ext uri="{BB962C8B-B14F-4D97-AF65-F5344CB8AC3E}">
        <p14:creationId xmlns:p14="http://schemas.microsoft.com/office/powerpoint/2010/main" val="1545136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B7FE-4654-4221-934D-756F3800940A}"/>
              </a:ext>
            </a:extLst>
          </p:cNvPr>
          <p:cNvSpPr txBox="1"/>
          <p:nvPr/>
        </p:nvSpPr>
        <p:spPr>
          <a:xfrm>
            <a:off x="709683" y="1994847"/>
            <a:ext cx="1054516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For claims that are not resolved, staff will eventually need to manually remove them from the patron's record so the item can be deleted</a:t>
            </a:r>
          </a:p>
          <a:p>
            <a:endParaRPr lang="en-US" sz="3200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657531" cy="1404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1150926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a typeface="+mn-lt"/>
                <a:cs typeface="+mn-lt"/>
              </a:rPr>
              <a:t>Manually Removing an Unresolved Claim</a:t>
            </a:r>
            <a:endParaRPr lang="en-US" sz="4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4E8F5-5DB4-456B-9E72-95CB23E8F025}"/>
              </a:ext>
            </a:extLst>
          </p:cNvPr>
          <p:cNvSpPr/>
          <p:nvPr/>
        </p:nvSpPr>
        <p:spPr>
          <a:xfrm>
            <a:off x="509516" y="2198426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778715-FFE7-4E93-82F0-062DDAE1DD79}"/>
              </a:ext>
            </a:extLst>
          </p:cNvPr>
          <p:cNvSpPr txBox="1"/>
          <p:nvPr/>
        </p:nvSpPr>
        <p:spPr>
          <a:xfrm>
            <a:off x="698309" y="4144368"/>
            <a:ext cx="1102284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Important to manually resolve long-standing claims in order to help maintain collections and the database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FD0A7A-8368-45A4-9B49-1EB33A819351}"/>
              </a:ext>
            </a:extLst>
          </p:cNvPr>
          <p:cNvSpPr/>
          <p:nvPr/>
        </p:nvSpPr>
        <p:spPr>
          <a:xfrm>
            <a:off x="520888" y="4370693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5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B7FE-4654-4221-934D-756F3800940A}"/>
              </a:ext>
            </a:extLst>
          </p:cNvPr>
          <p:cNvSpPr txBox="1"/>
          <p:nvPr/>
        </p:nvSpPr>
        <p:spPr>
          <a:xfrm>
            <a:off x="709683" y="1994847"/>
            <a:ext cx="105451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Recommended workflow:</a:t>
            </a:r>
            <a:endParaRPr lang="en-US" sz="320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115801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a typeface="+mn-lt"/>
                <a:cs typeface="+mn-lt"/>
              </a:rPr>
              <a:t>Manually Removing an Unresolved Claim</a:t>
            </a:r>
            <a:endParaRPr lang="en-US" sz="4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4E8F5-5DB4-456B-9E72-95CB23E8F025}"/>
              </a:ext>
            </a:extLst>
          </p:cNvPr>
          <p:cNvSpPr/>
          <p:nvPr/>
        </p:nvSpPr>
        <p:spPr>
          <a:xfrm>
            <a:off x="509516" y="2198426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C0B8CD-BF34-4E71-B19B-0E71BB76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78" y="3905953"/>
            <a:ext cx="8441140" cy="2674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phic 9" descr="Play with solid fill">
            <a:extLst>
              <a:ext uri="{FF2B5EF4-FFF2-40B4-BE49-F238E27FC236}">
                <a16:creationId xmlns:a16="http://schemas.microsoft.com/office/drawing/2014/main" id="{05E3FC27-6124-406B-A38B-D50EBA06D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0174" y="2687471"/>
            <a:ext cx="379863" cy="379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0D487F-A00D-4EDE-9900-3ACC39752102}"/>
              </a:ext>
            </a:extLst>
          </p:cNvPr>
          <p:cNvSpPr txBox="1"/>
          <p:nvPr/>
        </p:nvSpPr>
        <p:spPr>
          <a:xfrm>
            <a:off x="2217335" y="2592647"/>
            <a:ext cx="69626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Mark claimed item as 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cs typeface="Calibri"/>
              </a:rPr>
              <a:t>Lost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10EB66-92A5-4D59-BED8-422D23CC45F1}"/>
              </a:ext>
            </a:extLst>
          </p:cNvPr>
          <p:cNvSpPr/>
          <p:nvPr/>
        </p:nvSpPr>
        <p:spPr>
          <a:xfrm>
            <a:off x="1817427" y="5974307"/>
            <a:ext cx="511790" cy="52316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C85589-16A8-4CA6-AF63-DD23A947F1D7}"/>
              </a:ext>
            </a:extLst>
          </p:cNvPr>
          <p:cNvSpPr/>
          <p:nvPr/>
        </p:nvSpPr>
        <p:spPr>
          <a:xfrm>
            <a:off x="4888173" y="4700516"/>
            <a:ext cx="1319282" cy="32982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0B7C9BFA-10CB-430D-9A95-5EBB45209E6A}"/>
              </a:ext>
            </a:extLst>
          </p:cNvPr>
          <p:cNvSpPr/>
          <p:nvPr/>
        </p:nvSpPr>
        <p:spPr>
          <a:xfrm>
            <a:off x="6545790" y="5081021"/>
            <a:ext cx="978089" cy="500418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56774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Quick Reminder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D2FE3-3125-447D-A880-506A688DAC8E}"/>
              </a:ext>
            </a:extLst>
          </p:cNvPr>
          <p:cNvSpPr txBox="1"/>
          <p:nvPr/>
        </p:nvSpPr>
        <p:spPr>
          <a:xfrm>
            <a:off x="2333910" y="3550833"/>
            <a:ext cx="4869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5FFFA-ADC7-4DBA-B65B-5025171CD711}"/>
              </a:ext>
            </a:extLst>
          </p:cNvPr>
          <p:cNvSpPr txBox="1"/>
          <p:nvPr/>
        </p:nvSpPr>
        <p:spPr>
          <a:xfrm>
            <a:off x="516340" y="1812877"/>
            <a:ext cx="11420900" cy="20734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If registering a user with an existing account, do not create a brand-new patron record.</a:t>
            </a:r>
          </a:p>
          <a:p>
            <a:endParaRPr lang="en-US" sz="3200">
              <a:cs typeface="Calibri"/>
            </a:endParaRPr>
          </a:p>
          <a:p>
            <a:r>
              <a:rPr lang="en-US" sz="3200">
                <a:cs typeface="Calibri"/>
              </a:rPr>
              <a:t>Instead, </a:t>
            </a:r>
            <a:r>
              <a:rPr lang="en-US" sz="3200" b="1">
                <a:solidFill>
                  <a:schemeClr val="accent5">
                    <a:lumMod val="50000"/>
                  </a:schemeClr>
                </a:solidFill>
                <a:cs typeface="Calibri"/>
              </a:rPr>
              <a:t>update</a:t>
            </a:r>
            <a:r>
              <a:rPr lang="en-US" sz="3200">
                <a:cs typeface="Calibri"/>
              </a:rPr>
              <a:t> the information on their existing patron record.</a:t>
            </a: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ED10548-B6D1-4149-90AA-C3A4EAA1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73" y="4310907"/>
            <a:ext cx="4244453" cy="1843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65E38ED-7918-409D-9AB2-CDF16197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905" y="4309131"/>
            <a:ext cx="4164841" cy="1844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F39285C-1936-4CAD-A6B1-594118B7FA0E}"/>
              </a:ext>
            </a:extLst>
          </p:cNvPr>
          <p:cNvSpPr/>
          <p:nvPr/>
        </p:nvSpPr>
        <p:spPr>
          <a:xfrm>
            <a:off x="5675034" y="4983639"/>
            <a:ext cx="978089" cy="48904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4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3D46E0-769B-4CB2-B913-3EB64E435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52" y="3808926"/>
            <a:ext cx="6428094" cy="2902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B7FE-4654-4221-934D-756F3800940A}"/>
              </a:ext>
            </a:extLst>
          </p:cNvPr>
          <p:cNvSpPr txBox="1"/>
          <p:nvPr/>
        </p:nvSpPr>
        <p:spPr>
          <a:xfrm>
            <a:off x="709683" y="1994847"/>
            <a:ext cx="105451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Recommended workflow:</a:t>
            </a:r>
            <a:endParaRPr lang="en-US" sz="320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02256" cy="1404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112048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a typeface="+mn-lt"/>
                <a:cs typeface="+mn-lt"/>
              </a:rPr>
              <a:t>Manually Removing an Unresolved Claim</a:t>
            </a:r>
            <a:endParaRPr lang="en-US" sz="4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4E8F5-5DB4-456B-9E72-95CB23E8F025}"/>
              </a:ext>
            </a:extLst>
          </p:cNvPr>
          <p:cNvSpPr/>
          <p:nvPr/>
        </p:nvSpPr>
        <p:spPr>
          <a:xfrm>
            <a:off x="509516" y="2198426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9" descr="Play with solid fill">
            <a:extLst>
              <a:ext uri="{FF2B5EF4-FFF2-40B4-BE49-F238E27FC236}">
                <a16:creationId xmlns:a16="http://schemas.microsoft.com/office/drawing/2014/main" id="{05E3FC27-6124-406B-A38B-D50EBA06D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0174" y="2687471"/>
            <a:ext cx="379863" cy="379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0D487F-A00D-4EDE-9900-3ACC39752102}"/>
              </a:ext>
            </a:extLst>
          </p:cNvPr>
          <p:cNvSpPr txBox="1"/>
          <p:nvPr/>
        </p:nvSpPr>
        <p:spPr>
          <a:xfrm>
            <a:off x="2217335" y="2592647"/>
            <a:ext cx="69626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Mark claimed item as 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cs typeface="Calibri"/>
              </a:rPr>
              <a:t>Lost</a:t>
            </a:r>
          </a:p>
        </p:txBody>
      </p:sp>
      <p:pic>
        <p:nvPicPr>
          <p:cNvPr id="13" name="Graphic 9" descr="Play with solid fill">
            <a:extLst>
              <a:ext uri="{FF2B5EF4-FFF2-40B4-BE49-F238E27FC236}">
                <a16:creationId xmlns:a16="http://schemas.microsoft.com/office/drawing/2014/main" id="{4112E15A-4D84-46D2-93F0-740B04410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0173" y="3233381"/>
            <a:ext cx="379863" cy="3798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743B3D-73B0-4284-906A-E71DC4F2C984}"/>
              </a:ext>
            </a:extLst>
          </p:cNvPr>
          <p:cNvSpPr txBox="1"/>
          <p:nvPr/>
        </p:nvSpPr>
        <p:spPr>
          <a:xfrm>
            <a:off x="2217334" y="3172676"/>
            <a:ext cx="69626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cs typeface="Calibri"/>
              </a:rPr>
              <a:t>Waive</a:t>
            </a:r>
            <a:r>
              <a:rPr lang="en-US" sz="3200">
                <a:cs typeface="Calibri"/>
              </a:rPr>
              <a:t> replacement fees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C85589-16A8-4CA6-AF63-DD23A947F1D7}"/>
              </a:ext>
            </a:extLst>
          </p:cNvPr>
          <p:cNvSpPr/>
          <p:nvPr/>
        </p:nvSpPr>
        <p:spPr>
          <a:xfrm>
            <a:off x="4205785" y="5257800"/>
            <a:ext cx="2376983" cy="42080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0B7C9BFA-10CB-430D-9A95-5EBB45209E6A}"/>
              </a:ext>
            </a:extLst>
          </p:cNvPr>
          <p:cNvSpPr/>
          <p:nvPr/>
        </p:nvSpPr>
        <p:spPr>
          <a:xfrm>
            <a:off x="6761879" y="5194754"/>
            <a:ext cx="978089" cy="489044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5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B7FE-4654-4221-934D-756F3800940A}"/>
              </a:ext>
            </a:extLst>
          </p:cNvPr>
          <p:cNvSpPr txBox="1"/>
          <p:nvPr/>
        </p:nvSpPr>
        <p:spPr>
          <a:xfrm>
            <a:off x="709683" y="1994847"/>
            <a:ext cx="1054516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At what point should libraries manually remove an unresolved claim?</a:t>
            </a:r>
            <a:endParaRPr lang="en-US" sz="3200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02256" cy="1404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1140952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a typeface="+mn-lt"/>
                <a:cs typeface="+mn-lt"/>
              </a:rPr>
              <a:t>Manually Removing an Unresolved Claim</a:t>
            </a:r>
            <a:endParaRPr lang="en-US" sz="4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4E8F5-5DB4-456B-9E72-95CB23E8F025}"/>
              </a:ext>
            </a:extLst>
          </p:cNvPr>
          <p:cNvSpPr/>
          <p:nvPr/>
        </p:nvSpPr>
        <p:spPr>
          <a:xfrm>
            <a:off x="509516" y="2198426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5" descr="Clock with solid fill">
            <a:extLst>
              <a:ext uri="{FF2B5EF4-FFF2-40B4-BE49-F238E27FC236}">
                <a16:creationId xmlns:a16="http://schemas.microsoft.com/office/drawing/2014/main" id="{E1A86ECD-BD70-4F2E-A9C3-FF1895611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5277" y="3233382"/>
            <a:ext cx="630072" cy="630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DFEED-C4F0-4AA3-BD29-838CF224BC9B}"/>
              </a:ext>
            </a:extLst>
          </p:cNvPr>
          <p:cNvSpPr txBox="1"/>
          <p:nvPr/>
        </p:nvSpPr>
        <p:spPr>
          <a:xfrm>
            <a:off x="2586251" y="3280011"/>
            <a:ext cx="84411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3B5424"/>
                </a:solidFill>
              </a:rPr>
              <a:t>36%</a:t>
            </a:r>
            <a:r>
              <a:rPr lang="en-US" sz="3200" dirty="0"/>
              <a:t> of active claims in database are 2+ years old</a:t>
            </a:r>
          </a:p>
        </p:txBody>
      </p:sp>
    </p:spTree>
    <p:extLst>
      <p:ext uri="{BB962C8B-B14F-4D97-AF65-F5344CB8AC3E}">
        <p14:creationId xmlns:p14="http://schemas.microsoft.com/office/powerpoint/2010/main" val="1700607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B7FE-4654-4221-934D-756F3800940A}"/>
              </a:ext>
            </a:extLst>
          </p:cNvPr>
          <p:cNvSpPr txBox="1"/>
          <p:nvPr/>
        </p:nvSpPr>
        <p:spPr>
          <a:xfrm>
            <a:off x="709683" y="1994847"/>
            <a:ext cx="1054516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At what point should libraries manually remove an unresolved claim?</a:t>
            </a:r>
            <a:endParaRPr lang="en-US" sz="3200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112048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a typeface="+mn-lt"/>
                <a:cs typeface="+mn-lt"/>
              </a:rPr>
              <a:t>Manually Removing an Unresolved Claim</a:t>
            </a:r>
            <a:endParaRPr lang="en-US" sz="4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4E8F5-5DB4-456B-9E72-95CB23E8F025}"/>
              </a:ext>
            </a:extLst>
          </p:cNvPr>
          <p:cNvSpPr/>
          <p:nvPr/>
        </p:nvSpPr>
        <p:spPr>
          <a:xfrm>
            <a:off x="509516" y="2198426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778715-FFE7-4E93-82F0-062DDAE1DD79}"/>
              </a:ext>
            </a:extLst>
          </p:cNvPr>
          <p:cNvSpPr txBox="1"/>
          <p:nvPr/>
        </p:nvSpPr>
        <p:spPr>
          <a:xfrm>
            <a:off x="709682" y="3257264"/>
            <a:ext cx="11159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+mn-lt"/>
                <a:cs typeface="+mn-lt"/>
              </a:rPr>
              <a:t>Recommendation </a:t>
            </a:r>
            <a:r>
              <a:rPr lang="en-US" sz="3200" i="1" dirty="0">
                <a:ea typeface="+mn-lt"/>
                <a:cs typeface="+mn-lt"/>
              </a:rPr>
              <a:t>(pending approval)</a:t>
            </a:r>
            <a:r>
              <a:rPr lang="en-US" sz="3200" dirty="0">
                <a:ea typeface="+mn-lt"/>
                <a:cs typeface="+mn-lt"/>
              </a:rPr>
              <a:t>: An unresolved claim should be considered for manual removal from a patron's record</a:t>
            </a:r>
            <a:r>
              <a:rPr lang="en-US" sz="3200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FD0A7A-8368-45A4-9B49-1EB33A819351}"/>
              </a:ext>
            </a:extLst>
          </p:cNvPr>
          <p:cNvSpPr/>
          <p:nvPr/>
        </p:nvSpPr>
        <p:spPr>
          <a:xfrm>
            <a:off x="509515" y="3506335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5" descr="Hourglass 30% with solid fill">
            <a:extLst>
              <a:ext uri="{FF2B5EF4-FFF2-40B4-BE49-F238E27FC236}">
                <a16:creationId xmlns:a16="http://schemas.microsoft.com/office/drawing/2014/main" id="{04BF4621-F7E3-402F-AC99-D096CBC4B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7217" y="4586785"/>
            <a:ext cx="516341" cy="516341"/>
          </a:xfrm>
          <a:prstGeom prst="rect">
            <a:avLst/>
          </a:prstGeom>
        </p:spPr>
      </p:pic>
      <p:pic>
        <p:nvPicPr>
          <p:cNvPr id="6" name="Graphic 7" descr="Hourglass 90% with solid fill">
            <a:extLst>
              <a:ext uri="{FF2B5EF4-FFF2-40B4-BE49-F238E27FC236}">
                <a16:creationId xmlns:a16="http://schemas.microsoft.com/office/drawing/2014/main" id="{F3E39237-35B2-427D-B95E-A96FC3AD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7217" y="5428397"/>
            <a:ext cx="516341" cy="5163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4B842B-B65F-40F5-972E-414CA6DD18B5}"/>
              </a:ext>
            </a:extLst>
          </p:cNvPr>
          <p:cNvSpPr txBox="1"/>
          <p:nvPr/>
        </p:nvSpPr>
        <p:spPr>
          <a:xfrm>
            <a:off x="2074458" y="4553802"/>
            <a:ext cx="89529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At the minimum, after one month</a:t>
            </a:r>
            <a:endParaRPr lang="en-US" sz="320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9E0BC-6525-4901-9843-0B9855868F33}"/>
              </a:ext>
            </a:extLst>
          </p:cNvPr>
          <p:cNvSpPr txBox="1"/>
          <p:nvPr/>
        </p:nvSpPr>
        <p:spPr>
          <a:xfrm>
            <a:off x="2074457" y="5361294"/>
            <a:ext cx="89529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At the maximum, no later than one year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55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B7FE-4654-4221-934D-756F3800940A}"/>
              </a:ext>
            </a:extLst>
          </p:cNvPr>
          <p:cNvSpPr txBox="1"/>
          <p:nvPr/>
        </p:nvSpPr>
        <p:spPr>
          <a:xfrm>
            <a:off x="709683" y="1994847"/>
            <a:ext cx="105451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Who can or should remove an unresolved claim?</a:t>
            </a:r>
            <a:endParaRPr lang="en-US" sz="3200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273950" y="296696"/>
            <a:ext cx="116369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a typeface="+mn-lt"/>
                <a:cs typeface="+mn-lt"/>
              </a:rPr>
              <a:t>Discussion - Removing Unresolved Claims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4E8F5-5DB4-456B-9E72-95CB23E8F025}"/>
              </a:ext>
            </a:extLst>
          </p:cNvPr>
          <p:cNvSpPr/>
          <p:nvPr/>
        </p:nvSpPr>
        <p:spPr>
          <a:xfrm>
            <a:off x="509516" y="2198426"/>
            <a:ext cx="193343" cy="1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4B842B-B65F-40F5-972E-414CA6DD18B5}"/>
              </a:ext>
            </a:extLst>
          </p:cNvPr>
          <p:cNvSpPr txBox="1"/>
          <p:nvPr/>
        </p:nvSpPr>
        <p:spPr>
          <a:xfrm>
            <a:off x="2301921" y="3678071"/>
            <a:ext cx="89529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The owning library</a:t>
            </a:r>
          </a:p>
        </p:txBody>
      </p:sp>
      <p:pic>
        <p:nvPicPr>
          <p:cNvPr id="8" name="Graphic 9" descr="Credit card with solid fill">
            <a:extLst>
              <a:ext uri="{FF2B5EF4-FFF2-40B4-BE49-F238E27FC236}">
                <a16:creationId xmlns:a16="http://schemas.microsoft.com/office/drawing/2014/main" id="{2A711D7C-8A2C-48CD-8381-B50B19E0F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6829" y="2744337"/>
            <a:ext cx="664193" cy="675565"/>
          </a:xfrm>
          <a:prstGeom prst="rect">
            <a:avLst/>
          </a:prstGeom>
        </p:spPr>
      </p:pic>
      <p:pic>
        <p:nvPicPr>
          <p:cNvPr id="10" name="Graphic 10" descr="Books on shelf with solid fill">
            <a:extLst>
              <a:ext uri="{FF2B5EF4-FFF2-40B4-BE49-F238E27FC236}">
                <a16:creationId xmlns:a16="http://schemas.microsoft.com/office/drawing/2014/main" id="{C19A7EDD-70F3-4C6E-B6CD-420EE15B0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6829" y="3585949"/>
            <a:ext cx="664192" cy="6755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FD703-D12D-4469-B68E-2ECC20F81435}"/>
              </a:ext>
            </a:extLst>
          </p:cNvPr>
          <p:cNvSpPr txBox="1"/>
          <p:nvPr/>
        </p:nvSpPr>
        <p:spPr>
          <a:xfrm>
            <a:off x="2301921" y="2836459"/>
            <a:ext cx="89529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The claiming library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15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74744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Vega Discover Update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D2FE3-3125-447D-A880-506A688DAC8E}"/>
              </a:ext>
            </a:extLst>
          </p:cNvPr>
          <p:cNvSpPr txBox="1"/>
          <p:nvPr/>
        </p:nvSpPr>
        <p:spPr>
          <a:xfrm>
            <a:off x="2333910" y="3550833"/>
            <a:ext cx="4869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5FFFA-ADC7-4DBA-B65B-5025171CD711}"/>
              </a:ext>
            </a:extLst>
          </p:cNvPr>
          <p:cNvSpPr txBox="1"/>
          <p:nvPr/>
        </p:nvSpPr>
        <p:spPr>
          <a:xfrm>
            <a:off x="516340" y="1812877"/>
            <a:ext cx="114209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graphicFrame>
        <p:nvGraphicFramePr>
          <p:cNvPr id="19" name="Diagram 19">
            <a:extLst>
              <a:ext uri="{FF2B5EF4-FFF2-40B4-BE49-F238E27FC236}">
                <a16:creationId xmlns:a16="http://schemas.microsoft.com/office/drawing/2014/main" id="{4EC9AB7F-485B-4F5E-8D70-A334A0B14C8E}"/>
              </a:ext>
            </a:extLst>
          </p:cNvPr>
          <p:cNvGraphicFramePr/>
          <p:nvPr/>
        </p:nvGraphicFramePr>
        <p:xfrm>
          <a:off x="1103195" y="2727988"/>
          <a:ext cx="9985610" cy="582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2EB7CD-BD04-4D21-BBBF-58B1563C6214}"/>
              </a:ext>
            </a:extLst>
          </p:cNvPr>
          <p:cNvSpPr txBox="1"/>
          <p:nvPr/>
        </p:nvSpPr>
        <p:spPr>
          <a:xfrm>
            <a:off x="421801" y="2117916"/>
            <a:ext cx="1133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Timeline shifted for development of key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429037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384576" cy="14049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74744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Vega Discover Update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D2FE3-3125-447D-A880-506A688DAC8E}"/>
              </a:ext>
            </a:extLst>
          </p:cNvPr>
          <p:cNvSpPr txBox="1"/>
          <p:nvPr/>
        </p:nvSpPr>
        <p:spPr>
          <a:xfrm>
            <a:off x="2333910" y="3550833"/>
            <a:ext cx="4869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5FFFA-ADC7-4DBA-B65B-5025171CD711}"/>
              </a:ext>
            </a:extLst>
          </p:cNvPr>
          <p:cNvSpPr txBox="1"/>
          <p:nvPr/>
        </p:nvSpPr>
        <p:spPr>
          <a:xfrm>
            <a:off x="516340" y="1812877"/>
            <a:ext cx="114209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graphicFrame>
        <p:nvGraphicFramePr>
          <p:cNvPr id="19" name="Diagram 19">
            <a:extLst>
              <a:ext uri="{FF2B5EF4-FFF2-40B4-BE49-F238E27FC236}">
                <a16:creationId xmlns:a16="http://schemas.microsoft.com/office/drawing/2014/main" id="{4EC9AB7F-485B-4F5E-8D70-A334A0B14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165315"/>
              </p:ext>
            </p:extLst>
          </p:nvPr>
        </p:nvGraphicFramePr>
        <p:xfrm>
          <a:off x="1103195" y="2727988"/>
          <a:ext cx="9985610" cy="582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2EB7CD-BD04-4D21-BBBF-58B1563C6214}"/>
              </a:ext>
            </a:extLst>
          </p:cNvPr>
          <p:cNvSpPr txBox="1"/>
          <p:nvPr/>
        </p:nvSpPr>
        <p:spPr>
          <a:xfrm>
            <a:off x="421801" y="2117916"/>
            <a:ext cx="1133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CCS will still perform user experience testing over winter.</a:t>
            </a:r>
          </a:p>
        </p:txBody>
      </p:sp>
    </p:spTree>
    <p:extLst>
      <p:ext uri="{BB962C8B-B14F-4D97-AF65-F5344CB8AC3E}">
        <p14:creationId xmlns:p14="http://schemas.microsoft.com/office/powerpoint/2010/main" val="183967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74744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Vega Discover Update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D2FE3-3125-447D-A880-506A688DAC8E}"/>
              </a:ext>
            </a:extLst>
          </p:cNvPr>
          <p:cNvSpPr txBox="1"/>
          <p:nvPr/>
        </p:nvSpPr>
        <p:spPr>
          <a:xfrm>
            <a:off x="2333910" y="3550833"/>
            <a:ext cx="4869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5FFFA-ADC7-4DBA-B65B-5025171CD711}"/>
              </a:ext>
            </a:extLst>
          </p:cNvPr>
          <p:cNvSpPr txBox="1"/>
          <p:nvPr/>
        </p:nvSpPr>
        <p:spPr>
          <a:xfrm>
            <a:off x="516340" y="1812877"/>
            <a:ext cx="114209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graphicFrame>
        <p:nvGraphicFramePr>
          <p:cNvPr id="19" name="Diagram 19">
            <a:extLst>
              <a:ext uri="{FF2B5EF4-FFF2-40B4-BE49-F238E27FC236}">
                <a16:creationId xmlns:a16="http://schemas.microsoft.com/office/drawing/2014/main" id="{4EC9AB7F-485B-4F5E-8D70-A334A0B14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447801"/>
              </p:ext>
            </p:extLst>
          </p:nvPr>
        </p:nvGraphicFramePr>
        <p:xfrm>
          <a:off x="1103195" y="2727988"/>
          <a:ext cx="9985610" cy="582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2EB7CD-BD04-4D21-BBBF-58B1563C6214}"/>
              </a:ext>
            </a:extLst>
          </p:cNvPr>
          <p:cNvSpPr txBox="1"/>
          <p:nvPr/>
        </p:nvSpPr>
        <p:spPr>
          <a:xfrm>
            <a:off x="421801" y="2105264"/>
            <a:ext cx="1133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Start beta testing in Spring 2022.</a:t>
            </a:r>
          </a:p>
        </p:txBody>
      </p:sp>
    </p:spTree>
    <p:extLst>
      <p:ext uri="{BB962C8B-B14F-4D97-AF65-F5344CB8AC3E}">
        <p14:creationId xmlns:p14="http://schemas.microsoft.com/office/powerpoint/2010/main" val="361860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74744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Vega Discover Update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D2FE3-3125-447D-A880-506A688DAC8E}"/>
              </a:ext>
            </a:extLst>
          </p:cNvPr>
          <p:cNvSpPr txBox="1"/>
          <p:nvPr/>
        </p:nvSpPr>
        <p:spPr>
          <a:xfrm>
            <a:off x="2333910" y="3550833"/>
            <a:ext cx="4869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5FFFA-ADC7-4DBA-B65B-5025171CD711}"/>
              </a:ext>
            </a:extLst>
          </p:cNvPr>
          <p:cNvSpPr txBox="1"/>
          <p:nvPr/>
        </p:nvSpPr>
        <p:spPr>
          <a:xfrm>
            <a:off x="516340" y="1812877"/>
            <a:ext cx="114209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graphicFrame>
        <p:nvGraphicFramePr>
          <p:cNvPr id="19" name="Diagram 19">
            <a:extLst>
              <a:ext uri="{FF2B5EF4-FFF2-40B4-BE49-F238E27FC236}">
                <a16:creationId xmlns:a16="http://schemas.microsoft.com/office/drawing/2014/main" id="{4EC9AB7F-485B-4F5E-8D70-A334A0B14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037885"/>
              </p:ext>
            </p:extLst>
          </p:nvPr>
        </p:nvGraphicFramePr>
        <p:xfrm>
          <a:off x="1103195" y="2727988"/>
          <a:ext cx="9985610" cy="582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2EB7CD-BD04-4D21-BBBF-58B1563C6214}"/>
              </a:ext>
            </a:extLst>
          </p:cNvPr>
          <p:cNvSpPr txBox="1"/>
          <p:nvPr/>
        </p:nvSpPr>
        <p:spPr>
          <a:xfrm>
            <a:off x="421801" y="2105264"/>
            <a:ext cx="1133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Governing Board will vote to adopt or not in summer 2022.</a:t>
            </a:r>
          </a:p>
        </p:txBody>
      </p:sp>
    </p:spTree>
    <p:extLst>
      <p:ext uri="{BB962C8B-B14F-4D97-AF65-F5344CB8AC3E}">
        <p14:creationId xmlns:p14="http://schemas.microsoft.com/office/powerpoint/2010/main" val="35958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1092048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cs typeface="Calibri"/>
              </a:rPr>
              <a:t>Website Update</a:t>
            </a:r>
            <a:r>
              <a:rPr lang="en-US" sz="5400" b="1" dirty="0">
                <a:solidFill>
                  <a:schemeClr val="bg1"/>
                </a:solidFill>
                <a:ea typeface="+mn-lt"/>
                <a:cs typeface="+mn-lt"/>
              </a:rPr>
              <a:t> – ccslib.org</a:t>
            </a:r>
            <a:endParaRPr lang="en-US" sz="5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5FFFA-ADC7-4DBA-B65B-5025171CD711}"/>
              </a:ext>
            </a:extLst>
          </p:cNvPr>
          <p:cNvSpPr txBox="1"/>
          <p:nvPr/>
        </p:nvSpPr>
        <p:spPr>
          <a:xfrm>
            <a:off x="516340" y="1812877"/>
            <a:ext cx="114209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EB7CD-BD04-4D21-BBBF-58B1563C6214}"/>
              </a:ext>
            </a:extLst>
          </p:cNvPr>
          <p:cNvSpPr txBox="1"/>
          <p:nvPr/>
        </p:nvSpPr>
        <p:spPr>
          <a:xfrm>
            <a:off x="421801" y="2105264"/>
            <a:ext cx="11061815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New CCS Website launches October 11!</a:t>
            </a:r>
          </a:p>
          <a:p>
            <a:r>
              <a:rPr lang="en-US" dirty="0"/>
              <a:t>    </a:t>
            </a:r>
            <a:endParaRPr lang="en-US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Start using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L2 login</a:t>
            </a:r>
            <a:r>
              <a:rPr lang="en-US" sz="3200" dirty="0"/>
              <a:t> with CCS website and can also use with Web Reports</a:t>
            </a:r>
            <a:endParaRPr lang="en-US" sz="320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F011A-2C82-4527-B813-9C1A4324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850" y="4161743"/>
            <a:ext cx="4600575" cy="246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566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91127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Evanston Race/Ethnicity Field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D2FE3-3125-447D-A880-506A688DAC8E}"/>
              </a:ext>
            </a:extLst>
          </p:cNvPr>
          <p:cNvSpPr txBox="1"/>
          <p:nvPr/>
        </p:nvSpPr>
        <p:spPr>
          <a:xfrm>
            <a:off x="2333910" y="3550833"/>
            <a:ext cx="4869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5FFFA-ADC7-4DBA-B65B-5025171CD711}"/>
              </a:ext>
            </a:extLst>
          </p:cNvPr>
          <p:cNvSpPr txBox="1"/>
          <p:nvPr/>
        </p:nvSpPr>
        <p:spPr>
          <a:xfrm>
            <a:off x="516340" y="1812877"/>
            <a:ext cx="114209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EB7CD-BD04-4D21-BBBF-58B1563C6214}"/>
              </a:ext>
            </a:extLst>
          </p:cNvPr>
          <p:cNvSpPr txBox="1"/>
          <p:nvPr/>
        </p:nvSpPr>
        <p:spPr>
          <a:xfrm>
            <a:off x="421801" y="2105264"/>
            <a:ext cx="113347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/>
              <a:t>Evanston patrons now have additional race/ethnicity field in registration </a:t>
            </a:r>
            <a:r>
              <a:rPr lang="en-US" sz="3200" err="1"/>
              <a:t>workform</a:t>
            </a:r>
            <a:endParaRPr lang="en-US" sz="3200"/>
          </a:p>
          <a:p>
            <a:r>
              <a:rPr lang="en-US"/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ONLY</a:t>
            </a:r>
            <a:r>
              <a:rPr lang="en-US" sz="3200"/>
              <a:t> Evanston staff may modify those fields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42CDA-DB32-41EA-B3BF-A7E906B8A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876" y="4049005"/>
            <a:ext cx="4404695" cy="2514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C710B01-A319-4F3D-AD7D-7DFBF6DDDC7E}"/>
              </a:ext>
            </a:extLst>
          </p:cNvPr>
          <p:cNvSpPr/>
          <p:nvPr/>
        </p:nvSpPr>
        <p:spPr>
          <a:xfrm>
            <a:off x="8792223" y="4554071"/>
            <a:ext cx="762000" cy="333375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432FC0D-8E4C-4CA6-8647-E71BE0C66622}"/>
              </a:ext>
            </a:extLst>
          </p:cNvPr>
          <p:cNvSpPr/>
          <p:nvPr/>
        </p:nvSpPr>
        <p:spPr>
          <a:xfrm>
            <a:off x="8792223" y="5944721"/>
            <a:ext cx="762000" cy="333375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2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AE-6BEC-41EA-AF58-1D8CCBA5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9" y="294538"/>
            <a:ext cx="10896786" cy="103366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cs typeface="Calibri Light"/>
              </a:rPr>
              <a:t>Claiming an Item</a:t>
            </a:r>
            <a:endParaRPr lang="en-US" sz="4000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F4178-75D5-41A1-8FB1-F8A941E2CEB1}"/>
              </a:ext>
            </a:extLst>
          </p:cNvPr>
          <p:cNvSpPr/>
          <p:nvPr/>
        </p:nvSpPr>
        <p:spPr>
          <a:xfrm>
            <a:off x="-4764" y="-4764"/>
            <a:ext cx="12213979" cy="14049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8D9C-FA17-4C82-80B2-80AABB61B2AD}"/>
              </a:ext>
            </a:extLst>
          </p:cNvPr>
          <p:cNvSpPr txBox="1"/>
          <p:nvPr/>
        </p:nvSpPr>
        <p:spPr>
          <a:xfrm>
            <a:off x="421801" y="228457"/>
            <a:ext cx="91127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cs typeface="Calibri"/>
              </a:rPr>
              <a:t>Custom Content Field Bug</a:t>
            </a:r>
            <a:endParaRPr lang="en-US" sz="5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D2FE3-3125-447D-A880-506A688DAC8E}"/>
              </a:ext>
            </a:extLst>
          </p:cNvPr>
          <p:cNvSpPr txBox="1"/>
          <p:nvPr/>
        </p:nvSpPr>
        <p:spPr>
          <a:xfrm>
            <a:off x="2333910" y="3550833"/>
            <a:ext cx="4869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5FFFA-ADC7-4DBA-B65B-5025171CD711}"/>
              </a:ext>
            </a:extLst>
          </p:cNvPr>
          <p:cNvSpPr txBox="1"/>
          <p:nvPr/>
        </p:nvSpPr>
        <p:spPr>
          <a:xfrm>
            <a:off x="516340" y="1812877"/>
            <a:ext cx="114209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EB7CD-BD04-4D21-BBBF-58B1563C6214}"/>
              </a:ext>
            </a:extLst>
          </p:cNvPr>
          <p:cNvSpPr txBox="1"/>
          <p:nvPr/>
        </p:nvSpPr>
        <p:spPr>
          <a:xfrm>
            <a:off x="421801" y="2105264"/>
            <a:ext cx="113347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/>
              <a:t>Bug in custom content free text fields (driver's license)</a:t>
            </a:r>
            <a:endParaRPr lang="en-US" sz="320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42CDA-DB32-41EA-B3BF-A7E906B8A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799" r="-174"/>
          <a:stretch/>
        </p:blipFill>
        <p:spPr>
          <a:xfrm>
            <a:off x="1892771" y="4094499"/>
            <a:ext cx="8123720" cy="213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432FC0D-8E4C-4CA6-8647-E71BE0C66622}"/>
              </a:ext>
            </a:extLst>
          </p:cNvPr>
          <p:cNvSpPr/>
          <p:nvPr/>
        </p:nvSpPr>
        <p:spPr>
          <a:xfrm>
            <a:off x="1013000" y="5091736"/>
            <a:ext cx="1205552" cy="73143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1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9174984-12fa-4a24-9ef6-8a7dc6c2db71">
      <UserInfo>
        <DisplayName/>
        <AccountId xsi:nil="true"/>
        <AccountType/>
      </UserInfo>
    </SharedWithUsers>
    <MediaLengthInSeconds xmlns="04fb2b99-be89-4f45-b37c-be1ef0c049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FD8AEDA893740B2E2B561320165F3" ma:contentTypeVersion="13" ma:contentTypeDescription="Create a new document." ma:contentTypeScope="" ma:versionID="01e77275d83fdf45364ab01de65a5938">
  <xsd:schema xmlns:xsd="http://www.w3.org/2001/XMLSchema" xmlns:xs="http://www.w3.org/2001/XMLSchema" xmlns:p="http://schemas.microsoft.com/office/2006/metadata/properties" xmlns:ns2="49174984-12fa-4a24-9ef6-8a7dc6c2db71" xmlns:ns3="04fb2b99-be89-4f45-b37c-be1ef0c04955" targetNamespace="http://schemas.microsoft.com/office/2006/metadata/properties" ma:root="true" ma:fieldsID="251ff4b221b7e577ca0ce3a2d2c91ff0" ns2:_="" ns3:_="">
    <xsd:import namespace="49174984-12fa-4a24-9ef6-8a7dc6c2db71"/>
    <xsd:import namespace="04fb2b99-be89-4f45-b37c-be1ef0c049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74984-12fa-4a24-9ef6-8a7dc6c2db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b99-be89-4f45-b37c-be1ef0c04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6A4BE-25CE-491D-820F-0B5EB86E32B8}">
  <ds:schemaRefs>
    <ds:schemaRef ds:uri="http://schemas.microsoft.com/office/2006/metadata/properties"/>
    <ds:schemaRef ds:uri="http://schemas.microsoft.com/office/infopath/2007/PartnerControls"/>
    <ds:schemaRef ds:uri="49174984-12fa-4a24-9ef6-8a7dc6c2db71"/>
    <ds:schemaRef ds:uri="04fb2b99-be89-4f45-b37c-be1ef0c04955"/>
  </ds:schemaRefs>
</ds:datastoreItem>
</file>

<file path=customXml/itemProps2.xml><?xml version="1.0" encoding="utf-8"?>
<ds:datastoreItem xmlns:ds="http://schemas.openxmlformats.org/officeDocument/2006/customXml" ds:itemID="{E1EB0F6E-2423-41F6-ADC1-A14C21FD53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7DD27-2933-49FE-8573-D6558D0D7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174984-12fa-4a24-9ef6-8a7dc6c2db71"/>
    <ds:schemaRef ds:uri="04fb2b99-be89-4f45-b37c-be1ef0c049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CCS Updates</vt:lpstr>
      <vt:lpstr>Claiming an Item</vt:lpstr>
      <vt:lpstr>Claiming an Item</vt:lpstr>
      <vt:lpstr>Claiming an Item</vt:lpstr>
      <vt:lpstr>Claiming an Item</vt:lpstr>
      <vt:lpstr>Claiming an Item</vt:lpstr>
      <vt:lpstr>Claiming an Item</vt:lpstr>
      <vt:lpstr>Claiming an Item</vt:lpstr>
      <vt:lpstr>Claiming an Item</vt:lpstr>
      <vt:lpstr>Claiming an Item</vt:lpstr>
      <vt:lpstr>Proposed Addition to the Circulation Manual</vt:lpstr>
      <vt:lpstr>Claiming an Item</vt:lpstr>
      <vt:lpstr>Claimed Item Workflows</vt:lpstr>
      <vt:lpstr>Claiming an Item</vt:lpstr>
      <vt:lpstr>Claiming an Item</vt:lpstr>
      <vt:lpstr>Claiming an Item</vt:lpstr>
      <vt:lpstr>Claiming an Item</vt:lpstr>
      <vt:lpstr>Claiming an Item</vt:lpstr>
      <vt:lpstr>Claiming an Item</vt:lpstr>
      <vt:lpstr>Claiming an Item</vt:lpstr>
      <vt:lpstr>Claiming an Item</vt:lpstr>
      <vt:lpstr>Claiming an Item</vt:lpstr>
      <vt:lpstr>Claiming an Item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 Updates</dc:title>
  <dc:creator/>
  <cp:revision>105</cp:revision>
  <dcterms:created xsi:type="dcterms:W3CDTF">2021-10-05T16:18:56Z</dcterms:created>
  <dcterms:modified xsi:type="dcterms:W3CDTF">2021-10-08T16:37:50Z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0x010100417FD8AEDA893740B2E2B561320165F3</vt:lpwstr>
  </property>
  <property fmtid="{D5CDD505-2E9C-101B-9397-08002B2CF9AE}" pid="3" name="Order">
    <vt:r8>688600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