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7" r:id="rId6"/>
    <p:sldId id="258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9383C2-C343-4763-B209-47EA1477F669}" v="10" dt="2021-11-10T21:22:29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Fischer" userId="e8bf4950-0e61-4ddf-9d3a-db3b3a0d00c8" providerId="ADAL" clId="{F79383C2-C343-4763-B209-47EA1477F669}"/>
    <pc:docChg chg="undo custSel modSld">
      <pc:chgData name="Rachel Fischer" userId="e8bf4950-0e61-4ddf-9d3a-db3b3a0d00c8" providerId="ADAL" clId="{F79383C2-C343-4763-B209-47EA1477F669}" dt="2021-11-10T21:22:29.032" v="16" actId="20577"/>
      <pc:docMkLst>
        <pc:docMk/>
      </pc:docMkLst>
      <pc:sldChg chg="modSp mod">
        <pc:chgData name="Rachel Fischer" userId="e8bf4950-0e61-4ddf-9d3a-db3b3a0d00c8" providerId="ADAL" clId="{F79383C2-C343-4763-B209-47EA1477F669}" dt="2021-11-10T21:22:29.032" v="16" actId="20577"/>
        <pc:sldMkLst>
          <pc:docMk/>
          <pc:sldMk cId="3577118339" sldId="262"/>
        </pc:sldMkLst>
        <pc:spChg chg="mod">
          <ac:chgData name="Rachel Fischer" userId="e8bf4950-0e61-4ddf-9d3a-db3b3a0d00c8" providerId="ADAL" clId="{F79383C2-C343-4763-B209-47EA1477F669}" dt="2021-11-10T21:22:29.032" v="16" actId="20577"/>
          <ac:spMkLst>
            <pc:docMk/>
            <pc:sldMk cId="3577118339" sldId="262"/>
            <ac:spMk id="3" creationId="{BDDBB873-A3E4-4CB3-9BD8-F2880B9BF735}"/>
          </ac:spMkLst>
        </pc:spChg>
      </pc:sldChg>
    </pc:docChg>
  </pc:docChgLst>
  <pc:docChgLst>
    <pc:chgData name="Virginia Seward" userId="e031a69d-fc1c-4ce7-a8b5-6f6da4fc0f76" providerId="ADAL" clId="{05E0A4FF-EF35-4E56-B9E6-676B11596750}"/>
    <pc:docChg chg="delSld modSld">
      <pc:chgData name="Virginia Seward" userId="e031a69d-fc1c-4ce7-a8b5-6f6da4fc0f76" providerId="ADAL" clId="{05E0A4FF-EF35-4E56-B9E6-676B11596750}" dt="2021-11-09T20:45:46.732" v="97" actId="20577"/>
      <pc:docMkLst>
        <pc:docMk/>
      </pc:docMkLst>
      <pc:sldChg chg="modSp mod">
        <pc:chgData name="Virginia Seward" userId="e031a69d-fc1c-4ce7-a8b5-6f6da4fc0f76" providerId="ADAL" clId="{05E0A4FF-EF35-4E56-B9E6-676B11596750}" dt="2021-11-09T20:43:48.499" v="23" actId="20577"/>
        <pc:sldMkLst>
          <pc:docMk/>
          <pc:sldMk cId="3897359283" sldId="258"/>
        </pc:sldMkLst>
        <pc:spChg chg="mod">
          <ac:chgData name="Virginia Seward" userId="e031a69d-fc1c-4ce7-a8b5-6f6da4fc0f76" providerId="ADAL" clId="{05E0A4FF-EF35-4E56-B9E6-676B11596750}" dt="2021-11-09T20:43:48.499" v="23" actId="20577"/>
          <ac:spMkLst>
            <pc:docMk/>
            <pc:sldMk cId="3897359283" sldId="258"/>
            <ac:spMk id="3" creationId="{C26A42CA-C8DC-4ACD-963F-58271A7A5629}"/>
          </ac:spMkLst>
        </pc:spChg>
      </pc:sldChg>
      <pc:sldChg chg="del">
        <pc:chgData name="Virginia Seward" userId="e031a69d-fc1c-4ce7-a8b5-6f6da4fc0f76" providerId="ADAL" clId="{05E0A4FF-EF35-4E56-B9E6-676B11596750}" dt="2021-11-09T20:43:52.895" v="24" actId="2696"/>
        <pc:sldMkLst>
          <pc:docMk/>
          <pc:sldMk cId="2069154351" sldId="259"/>
        </pc:sldMkLst>
      </pc:sldChg>
      <pc:sldChg chg="modSp mod">
        <pc:chgData name="Virginia Seward" userId="e031a69d-fc1c-4ce7-a8b5-6f6da4fc0f76" providerId="ADAL" clId="{05E0A4FF-EF35-4E56-B9E6-676B11596750}" dt="2021-11-09T20:45:46.732" v="97" actId="20577"/>
        <pc:sldMkLst>
          <pc:docMk/>
          <pc:sldMk cId="3577118339" sldId="262"/>
        </pc:sldMkLst>
        <pc:spChg chg="mod">
          <ac:chgData name="Virginia Seward" userId="e031a69d-fc1c-4ce7-a8b5-6f6da4fc0f76" providerId="ADAL" clId="{05E0A4FF-EF35-4E56-B9E6-676B11596750}" dt="2021-11-09T20:45:46.732" v="97" actId="20577"/>
          <ac:spMkLst>
            <pc:docMk/>
            <pc:sldMk cId="3577118339" sldId="262"/>
            <ac:spMk id="3" creationId="{BDDBB873-A3E4-4CB3-9BD8-F2880B9BF73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homosaurus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983AF-A897-43A1-A4A6-81A28F9BA7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Virginia’s Notes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359CB4-C74E-4C0C-A2A9-EF3E5152ED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the CCS CAMM meeting, Nov. 17, 2021</a:t>
            </a:r>
          </a:p>
        </p:txBody>
      </p:sp>
    </p:spTree>
    <p:extLst>
      <p:ext uri="{BB962C8B-B14F-4D97-AF65-F5344CB8AC3E}">
        <p14:creationId xmlns:p14="http://schemas.microsoft.com/office/powerpoint/2010/main" val="378882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26883-AD60-44DD-8873-AFE51EEB9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Batch of bibliographic records going to </a:t>
            </a:r>
            <a:r>
              <a:rPr lang="en-US" dirty="0" err="1"/>
              <a:t>Marcive</a:t>
            </a:r>
            <a:r>
              <a:rPr lang="en-US" dirty="0"/>
              <a:t> for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4D790-6A13-40FC-890B-EEA8D2A5B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Bibliographic records will be sent again for authorities processing</a:t>
            </a:r>
          </a:p>
          <a:p>
            <a:r>
              <a:rPr lang="en-US" dirty="0"/>
              <a:t>The tentative date is  Thursday, Dec. 2, 2021</a:t>
            </a:r>
          </a:p>
        </p:txBody>
      </p:sp>
    </p:spTree>
    <p:extLst>
      <p:ext uri="{BB962C8B-B14F-4D97-AF65-F5344CB8AC3E}">
        <p14:creationId xmlns:p14="http://schemas.microsoft.com/office/powerpoint/2010/main" val="2664134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C8836-5F0A-4A0F-8611-F5E27684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Homosaurus</a:t>
            </a:r>
            <a:r>
              <a:rPr lang="en-US" dirty="0"/>
              <a:t> terms updated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A42CA-C8DC-4ACD-963F-58271A7A5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effectLst/>
                <a:ea typeface="Calibri" panose="020F0502020204030204" pitchFamily="34" charset="0"/>
              </a:rPr>
              <a:t>Homosaurus.org recently  (</a:t>
            </a:r>
            <a:r>
              <a:rPr lang="en-US" u="sng" dirty="0">
                <a:solidFill>
                  <a:srgbClr val="0563C1"/>
                </a:solidFill>
                <a:effectLst/>
                <a:ea typeface="Calibri" panose="020F0502020204030204" pitchFamily="34" charset="0"/>
                <a:hlinkClick r:id="rId2"/>
              </a:rPr>
              <a:t>https://homosaurus.org/</a:t>
            </a:r>
            <a:r>
              <a:rPr lang="en-US" dirty="0">
                <a:effectLst/>
                <a:ea typeface="Calibri" panose="020F0502020204030204" pitchFamily="34" charset="0"/>
              </a:rPr>
              <a:t>) released an update.  Many terms in their vocabulary were updated.</a:t>
            </a:r>
          </a:p>
          <a:p>
            <a:pPr marL="0" indent="0">
              <a:buNone/>
            </a:pPr>
            <a:r>
              <a:rPr lang="en-US" dirty="0"/>
              <a:t>All the affected terms have been updated in the CCS database</a:t>
            </a:r>
          </a:p>
        </p:txBody>
      </p:sp>
    </p:spTree>
    <p:extLst>
      <p:ext uri="{BB962C8B-B14F-4D97-AF65-F5344CB8AC3E}">
        <p14:creationId xmlns:p14="http://schemas.microsoft.com/office/powerpoint/2010/main" val="389735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3F889-C2FD-43F5-B2E6-41455B862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</a:t>
            </a:r>
            <a:r>
              <a:rPr lang="en-US" dirty="0" err="1"/>
              <a:t>homosaurus</a:t>
            </a:r>
            <a:r>
              <a:rPr lang="en-US" dirty="0"/>
              <a:t> changed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B0EE7-4786-498C-A5E5-21DDD518F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What was  “[term] (LGBTQ)”  is now “LGBTQ+ [term]”, such as  “Native Americans (LGBTQ) is now “</a:t>
            </a:r>
            <a:r>
              <a:rPr lang="en-US" sz="1800" dirty="0">
                <a:latin typeface="Segoe UI" panose="020B0502040204020203" pitchFamily="34" charset="0"/>
              </a:rPr>
              <a:t>LGBTQ+ Native Americans”</a:t>
            </a:r>
            <a:endParaRPr lang="en-US" dirty="0">
              <a:effectLst/>
              <a:ea typeface="Calibri" panose="020F0502020204030204" pitchFamily="34" charset="0"/>
            </a:endParaRPr>
          </a:p>
          <a:p>
            <a:r>
              <a:rPr lang="en-US" dirty="0"/>
              <a:t>Terms that already started with “LGBTQ” like “LGBTQ films” is now “LGBTQ+ films”</a:t>
            </a:r>
          </a:p>
        </p:txBody>
      </p:sp>
    </p:spTree>
    <p:extLst>
      <p:ext uri="{BB962C8B-B14F-4D97-AF65-F5344CB8AC3E}">
        <p14:creationId xmlns:p14="http://schemas.microsoft.com/office/powerpoint/2010/main" val="954961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3780-7756-4022-A537-076F03877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Subject heading change to look forward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83F5D-46EB-4C8E-8DB5-69E85C9AA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 changing the old subject heading of “Treasure hunt (Game)” to “Treasure hunting”</a:t>
            </a:r>
          </a:p>
          <a:p>
            <a:r>
              <a:rPr lang="en-US" dirty="0"/>
              <a:t>Changes will be done in the next few weeks.</a:t>
            </a:r>
          </a:p>
        </p:txBody>
      </p:sp>
    </p:spTree>
    <p:extLst>
      <p:ext uri="{BB962C8B-B14F-4D97-AF65-F5344CB8AC3E}">
        <p14:creationId xmlns:p14="http://schemas.microsoft.com/office/powerpoint/2010/main" val="216819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9C61F-5470-48A1-8028-B1F7006D2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 </a:t>
            </a:r>
            <a:r>
              <a:rPr lang="en-US"/>
              <a:t>to double-check </a:t>
            </a:r>
            <a:r>
              <a:rPr lang="en-US" dirty="0"/>
              <a:t>your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BB873-A3E4-4CB3-9BD8-F2880B9BF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There’s always a plethora of typo’s in the database, so please check your work</a:t>
            </a:r>
          </a:p>
          <a:p>
            <a:r>
              <a:rPr lang="en-US" dirty="0"/>
              <a:t> 12 bibliographic records had “</a:t>
            </a:r>
            <a:r>
              <a:rPr lang="en-US" dirty="0" err="1"/>
              <a:t>Ficiton</a:t>
            </a:r>
            <a:r>
              <a:rPr lang="en-US" dirty="0"/>
              <a:t>” , which were fixed</a:t>
            </a:r>
          </a:p>
          <a:p>
            <a:r>
              <a:rPr lang="en-US" dirty="0"/>
              <a:t>Doing some cleanup with genre’s and found examples (which were fixed) such as:</a:t>
            </a:r>
          </a:p>
          <a:p>
            <a:r>
              <a:rPr lang="en-US" dirty="0"/>
              <a:t>“</a:t>
            </a:r>
            <a:r>
              <a:rPr lang="en-US" dirty="0" err="1"/>
              <a:t>Audioboooks</a:t>
            </a:r>
            <a:r>
              <a:rPr lang="en-US" dirty="0"/>
              <a:t>”; “</a:t>
            </a:r>
            <a:r>
              <a:rPr lang="en-US" dirty="0" err="1"/>
              <a:t>Chldren’s</a:t>
            </a:r>
            <a:r>
              <a:rPr lang="en-US" dirty="0"/>
              <a:t> audiobooks”;”</a:t>
            </a:r>
            <a:r>
              <a:rPr lang="en-US" dirty="0" err="1"/>
              <a:t>Ction</a:t>
            </a:r>
            <a:r>
              <a:rPr lang="en-US" dirty="0"/>
              <a:t> and adventure fiction”, and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11833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3" ma:contentTypeDescription="Create a new document." ma:contentTypeScope="" ma:versionID="01e77275d83fdf45364ab01de65a593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251ff4b221b7e577ca0ce3a2d2c91ff0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D9774D-C0DF-4C64-9447-B2D5CA9E62D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0865DE3-C4B7-4608-874E-5DED9FD1D1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7B369A-2E2D-4632-BAED-369BFC4E7F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27</TotalTime>
  <Words>234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Corbel</vt:lpstr>
      <vt:lpstr>Segoe UI</vt:lpstr>
      <vt:lpstr>Wingdings 2</vt:lpstr>
      <vt:lpstr>Frame</vt:lpstr>
      <vt:lpstr>Virginia’s Notes</vt:lpstr>
      <vt:lpstr>Next Batch of bibliographic records going to Marcive for processing</vt:lpstr>
      <vt:lpstr>Homosaurus terms updated</vt:lpstr>
      <vt:lpstr>Examples of homosaurus changed terms</vt:lpstr>
      <vt:lpstr>Subject heading change to look forward to</vt:lpstr>
      <vt:lpstr>Plea to double-check your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Virginia’s Notes</dc:title>
  <dc:creator>Virginia Seward</dc:creator>
  <cp:lastModifiedBy>Rachel Fischer</cp:lastModifiedBy>
  <cp:revision>1</cp:revision>
  <dcterms:created xsi:type="dcterms:W3CDTF">2021-11-09T20:16:35Z</dcterms:created>
  <dcterms:modified xsi:type="dcterms:W3CDTF">2021-11-10T21:22:34Z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  <property fmtid="{D5CDD505-2E9C-101B-9397-08002B2CF9AE}" pid="3" name="ArticulateGUID">
    <vt:lpwstr>1CD4F86A-B52A-47BD-B25C-C8C862319553</vt:lpwstr>
  </property>
  <property fmtid="{D5CDD505-2E9C-101B-9397-08002B2CF9AE}" pid="4" name="ArticulatePath">
    <vt:lpwstr>https://ccsliborg.sharepoint.com/sites/CCSTraining/Shared Documents/Meetings/FY2122 CAMM/Nov 17/Virginia’s Notes for Nov. 2021 CAMM meeting</vt:lpwstr>
  </property>
</Properties>
</file>