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3447" autoAdjust="0"/>
  </p:normalViewPr>
  <p:slideViewPr>
    <p:cSldViewPr snapToGrid="0">
      <p:cViewPr varScale="1">
        <p:scale>
          <a:sx n="63" d="100"/>
          <a:sy n="63" d="100"/>
        </p:scale>
        <p:origin x="8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chel Fischer" userId="e8bf4950-0e61-4ddf-9d3a-db3b3a0d00c8" providerId="ADAL" clId="{A844BBF6-1520-491A-B131-3D0E254290D2}"/>
    <pc:docChg chg="custSel addSld modSld replTag delTag">
      <pc:chgData name="Rachel Fischer" userId="e8bf4950-0e61-4ddf-9d3a-db3b3a0d00c8" providerId="ADAL" clId="{A844BBF6-1520-491A-B131-3D0E254290D2}" dt="2022-05-23T20:54:08.271" v="81" actId="404"/>
      <pc:docMkLst>
        <pc:docMk/>
      </pc:docMkLst>
      <pc:sldChg chg="modSp mod replTag delTag">
        <pc:chgData name="Rachel Fischer" userId="e8bf4950-0e61-4ddf-9d3a-db3b3a0d00c8" providerId="ADAL" clId="{A844BBF6-1520-491A-B131-3D0E254290D2}" dt="2022-05-23T20:46:13.231" v="37" actId="1076"/>
        <pc:sldMkLst>
          <pc:docMk/>
          <pc:sldMk cId="463708481" sldId="257"/>
        </pc:sldMkLst>
        <pc:graphicFrameChg chg="mod modGraphic">
          <ac:chgData name="Rachel Fischer" userId="e8bf4950-0e61-4ddf-9d3a-db3b3a0d00c8" providerId="ADAL" clId="{A844BBF6-1520-491A-B131-3D0E254290D2}" dt="2022-05-23T20:46:13.231" v="37" actId="1076"/>
          <ac:graphicFrameMkLst>
            <pc:docMk/>
            <pc:sldMk cId="463708481" sldId="257"/>
            <ac:graphicFrameMk id="4" creationId="{CA210D39-45AA-8773-196C-646F944ED0FD}"/>
          </ac:graphicFrameMkLst>
        </pc:graphicFrameChg>
      </pc:sldChg>
      <pc:sldChg chg="replTag">
        <pc:chgData name="Rachel Fischer" userId="e8bf4950-0e61-4ddf-9d3a-db3b3a0d00c8" providerId="ADAL" clId="{A844BBF6-1520-491A-B131-3D0E254290D2}" dt="2022-05-23T20:53:20.031" v="38"/>
        <pc:sldMkLst>
          <pc:docMk/>
          <pc:sldMk cId="4181905135" sldId="260"/>
        </pc:sldMkLst>
      </pc:sldChg>
      <pc:sldChg chg="modSp new mod replTag delTag">
        <pc:chgData name="Rachel Fischer" userId="e8bf4950-0e61-4ddf-9d3a-db3b3a0d00c8" providerId="ADAL" clId="{A844BBF6-1520-491A-B131-3D0E254290D2}" dt="2022-05-23T20:54:08.271" v="81" actId="404"/>
        <pc:sldMkLst>
          <pc:docMk/>
          <pc:sldMk cId="1809400159" sldId="261"/>
        </pc:sldMkLst>
        <pc:spChg chg="mod">
          <ac:chgData name="Rachel Fischer" userId="e8bf4950-0e61-4ddf-9d3a-db3b3a0d00c8" providerId="ADAL" clId="{A844BBF6-1520-491A-B131-3D0E254290D2}" dt="2022-05-23T20:53:49.471" v="70" actId="20577"/>
          <ac:spMkLst>
            <pc:docMk/>
            <pc:sldMk cId="1809400159" sldId="261"/>
            <ac:spMk id="2" creationId="{C95FF564-B66C-ACCB-BD6A-F5E5B0111BA0}"/>
          </ac:spMkLst>
        </pc:spChg>
        <pc:spChg chg="mod">
          <ac:chgData name="Rachel Fischer" userId="e8bf4950-0e61-4ddf-9d3a-db3b3a0d00c8" providerId="ADAL" clId="{A844BBF6-1520-491A-B131-3D0E254290D2}" dt="2022-05-23T20:54:08.271" v="81" actId="404"/>
          <ac:spMkLst>
            <pc:docMk/>
            <pc:sldMk cId="1809400159" sldId="261"/>
            <ac:spMk id="3" creationId="{FF9C90CF-9261-4A81-C4BB-3B5F6E0FD9F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814C-CE33-4D65-BA5C-2DA704C299C1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2A352-DAFE-4678-9EAE-3D7AD2E863E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8800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814C-CE33-4D65-BA5C-2DA704C299C1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2A352-DAFE-4678-9EAE-3D7AD2E86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63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814C-CE33-4D65-BA5C-2DA704C299C1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2A352-DAFE-4678-9EAE-3D7AD2E86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194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814C-CE33-4D65-BA5C-2DA704C299C1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2A352-DAFE-4678-9EAE-3D7AD2E86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206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814C-CE33-4D65-BA5C-2DA704C299C1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2A352-DAFE-4678-9EAE-3D7AD2E863E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5012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814C-CE33-4D65-BA5C-2DA704C299C1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2A352-DAFE-4678-9EAE-3D7AD2E86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778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814C-CE33-4D65-BA5C-2DA704C299C1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2A352-DAFE-4678-9EAE-3D7AD2E86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965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814C-CE33-4D65-BA5C-2DA704C299C1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2A352-DAFE-4678-9EAE-3D7AD2E86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04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814C-CE33-4D65-BA5C-2DA704C299C1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2A352-DAFE-4678-9EAE-3D7AD2E86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236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3CF814C-CE33-4D65-BA5C-2DA704C299C1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C02A352-DAFE-4678-9EAE-3D7AD2E86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998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F814C-CE33-4D65-BA5C-2DA704C299C1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2A352-DAFE-4678-9EAE-3D7AD2E86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598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3CF814C-CE33-4D65-BA5C-2DA704C299C1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C02A352-DAFE-4678-9EAE-3D7AD2E863E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5900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cslib.freshdesk.com/support/solutions/articles/30000028330-new-polaris-user-request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slib.org/training/technical-services-department-information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EEFD6-C9A7-2A66-5483-D608C14618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CAMM Technical 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2BA393-13A6-13DE-C07C-EC2AE44935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May 25, 2022</a:t>
            </a:r>
          </a:p>
        </p:txBody>
      </p:sp>
    </p:spTree>
    <p:extLst>
      <p:ext uri="{BB962C8B-B14F-4D97-AF65-F5344CB8AC3E}">
        <p14:creationId xmlns:p14="http://schemas.microsoft.com/office/powerpoint/2010/main" val="3091647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1F944-47FD-BE23-4811-943B38E5A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Volume Designations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A210D39-45AA-8773-196C-646F944ED0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3171852"/>
              </p:ext>
            </p:extLst>
          </p:nvPr>
        </p:nvGraphicFramePr>
        <p:xfrm>
          <a:off x="2264410" y="2281949"/>
          <a:ext cx="7663180" cy="2294102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60726">
                  <a:extLst>
                    <a:ext uri="{9D8B030D-6E8A-4147-A177-3AD203B41FA5}">
                      <a16:colId xmlns:a16="http://schemas.microsoft.com/office/drawing/2014/main" val="718802756"/>
                    </a:ext>
                  </a:extLst>
                </a:gridCol>
                <a:gridCol w="1920509">
                  <a:extLst>
                    <a:ext uri="{9D8B030D-6E8A-4147-A177-3AD203B41FA5}">
                      <a16:colId xmlns:a16="http://schemas.microsoft.com/office/drawing/2014/main" val="1697624994"/>
                    </a:ext>
                  </a:extLst>
                </a:gridCol>
                <a:gridCol w="2181945">
                  <a:extLst>
                    <a:ext uri="{9D8B030D-6E8A-4147-A177-3AD203B41FA5}">
                      <a16:colId xmlns:a16="http://schemas.microsoft.com/office/drawing/2014/main" val="2430605586"/>
                    </a:ext>
                  </a:extLst>
                </a:gridCol>
              </a:tblGrid>
              <a:tr h="46125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Correct Format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Incorrect Format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573425"/>
                  </a:ext>
                </a:extLst>
              </a:tr>
              <a:tr h="461251">
                <a:tc>
                  <a:txBody>
                    <a:bodyPr/>
                    <a:lstStyle/>
                    <a:p>
                      <a:r>
                        <a:rPr lang="en-US" dirty="0"/>
                        <a:t>Two volumes combined in 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v. 5/6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v. 5-6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5069669"/>
                  </a:ext>
                </a:extLst>
              </a:tr>
              <a:tr h="449098">
                <a:tc>
                  <a:txBody>
                    <a:bodyPr/>
                    <a:lstStyle/>
                    <a:p>
                      <a:r>
                        <a:rPr lang="en-US" dirty="0"/>
                        <a:t>Separate parts circulating together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v. 1-3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154208"/>
                  </a:ext>
                </a:extLst>
              </a:tr>
              <a:tr h="461251">
                <a:tc>
                  <a:txBody>
                    <a:bodyPr/>
                    <a:lstStyle/>
                    <a:p>
                      <a:r>
                        <a:rPr lang="en-US" dirty="0"/>
                        <a:t>Date 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2021/2022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2021-2022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0917354"/>
                  </a:ext>
                </a:extLst>
              </a:tr>
              <a:tr h="461251">
                <a:tc>
                  <a:txBody>
                    <a:bodyPr/>
                    <a:lstStyle/>
                    <a:p>
                      <a:r>
                        <a:rPr lang="en-US" dirty="0"/>
                        <a:t>Multiple discs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Disc 1-3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Discs 1-3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021677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63708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9A5D9-9217-2C17-941A-9872E776F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B43FF-AB1D-E8F4-3351-003CD0E760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Check the </a:t>
            </a:r>
            <a:r>
              <a:rPr lang="en-US" dirty="0">
                <a:hlinkClick r:id="rId2"/>
              </a:rPr>
              <a:t>permissions</a:t>
            </a:r>
            <a:r>
              <a:rPr lang="en-US" dirty="0"/>
              <a:t> of new staff before they begin a new training course.</a:t>
            </a:r>
          </a:p>
        </p:txBody>
      </p:sp>
    </p:spTree>
    <p:extLst>
      <p:ext uri="{BB962C8B-B14F-4D97-AF65-F5344CB8AC3E}">
        <p14:creationId xmlns:p14="http://schemas.microsoft.com/office/powerpoint/2010/main" val="2862809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FA680-9F35-A088-58DC-5DD6006C9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 up project for large type material types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276DEBC-CDC3-58D6-0E6B-3F7EE1E16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 large print mismatch report includes item records with the wrong material type.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Some may be wrong due to merged records.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If your library doesn’t use the large print material types at all, you are not required to change the material type.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 report is in the Extra Special section of Web Reports.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 material type can be corrected with a bulk change. </a:t>
            </a:r>
          </a:p>
          <a:p>
            <a:endParaRPr lang="en-US" dirty="0"/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380DB00F-5C64-52F5-D389-414FBF1433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5251" y="4810760"/>
            <a:ext cx="6962457" cy="87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876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8A179-2EF3-66E9-EED6-B771051A1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you want to contact a library department directly?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0DB9E-991A-4C5C-F3A0-32C3E3BD1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Check out the </a:t>
            </a:r>
            <a:r>
              <a:rPr lang="en-US" dirty="0">
                <a:hlinkClick r:id="rId3"/>
              </a:rPr>
              <a:t>Technical Services Department Information </a:t>
            </a:r>
            <a:r>
              <a:rPr lang="en-US" dirty="0"/>
              <a:t>page.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81905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FF564-B66C-ACCB-BD6A-F5E5B0111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year’s meeting 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C90CF-9261-4A81-C4BB-3B5F6E0FD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August 17, 2022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16, 2022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February 15, 2023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17, 2023</a:t>
            </a:r>
          </a:p>
          <a:p>
            <a:endParaRPr lang="en-US" sz="1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94001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7FD8AEDA893740B2E2B561320165F3" ma:contentTypeVersion="13" ma:contentTypeDescription="Create a new document." ma:contentTypeScope="" ma:versionID="01e77275d83fdf45364ab01de65a5938">
  <xsd:schema xmlns:xsd="http://www.w3.org/2001/XMLSchema" xmlns:xs="http://www.w3.org/2001/XMLSchema" xmlns:p="http://schemas.microsoft.com/office/2006/metadata/properties" xmlns:ns2="49174984-12fa-4a24-9ef6-8a7dc6c2db71" xmlns:ns3="04fb2b99-be89-4f45-b37c-be1ef0c04955" targetNamespace="http://schemas.microsoft.com/office/2006/metadata/properties" ma:root="true" ma:fieldsID="251ff4b221b7e577ca0ce3a2d2c91ff0" ns2:_="" ns3:_="">
    <xsd:import namespace="49174984-12fa-4a24-9ef6-8a7dc6c2db71"/>
    <xsd:import namespace="04fb2b99-be89-4f45-b37c-be1ef0c0495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174984-12fa-4a24-9ef6-8a7dc6c2db7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fb2b99-be89-4f45-b37c-be1ef0c049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FC4D2A-9C2D-4CD5-98D3-8FD19626CE5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06216A9-C006-4EA9-849E-BB975F01BF6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2B54CF-9D8B-4F8B-9331-BED4477280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174984-12fa-4a24-9ef6-8a7dc6c2db71"/>
    <ds:schemaRef ds:uri="04fb2b99-be89-4f45-b37c-be1ef0c049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45</TotalTime>
  <Words>172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Calibri Light</vt:lpstr>
      <vt:lpstr>Symbol</vt:lpstr>
      <vt:lpstr>Wingdings</vt:lpstr>
      <vt:lpstr>Retrospect</vt:lpstr>
      <vt:lpstr>CAMM Technical Group</vt:lpstr>
      <vt:lpstr>Volume Designations</vt:lpstr>
      <vt:lpstr>Permissions</vt:lpstr>
      <vt:lpstr>Clean up project for large type material types</vt:lpstr>
      <vt:lpstr>Do you want to contact a library department directly?</vt:lpstr>
      <vt:lpstr>Next year’s meeting dates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CAMM Technical Group</dc:title>
  <dc:creator>Rachel Fischer</dc:creator>
  <cp:lastModifiedBy>Rachel Fischer</cp:lastModifiedBy>
  <cp:revision>1</cp:revision>
  <dcterms:created xsi:type="dcterms:W3CDTF">2022-05-23T18:23:54Z</dcterms:created>
  <dcterms:modified xsi:type="dcterms:W3CDTF">2022-05-23T20:54:09Z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CF60476E-0061-4AEB-B483-F34C402CB8A7</vt:lpwstr>
  </property>
  <property fmtid="{D5CDD505-2E9C-101B-9397-08002B2CF9AE}" pid="3" name="ArticulatePath">
    <vt:lpwstr>Presentation1</vt:lpwstr>
  </property>
  <property fmtid="{D5CDD505-2E9C-101B-9397-08002B2CF9AE}" pid="4" name="ContentTypeId">
    <vt:lpwstr>0x010100417FD8AEDA893740B2E2B561320165F3</vt:lpwstr>
  </property>
</Properties>
</file>