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9" autoAdjust="0"/>
    <p:restoredTop sz="94660"/>
  </p:normalViewPr>
  <p:slideViewPr>
    <p:cSldViewPr snapToGrid="0">
      <p:cViewPr varScale="1">
        <p:scale>
          <a:sx n="52" d="100"/>
          <a:sy n="52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C25EA-5334-4830-896B-D9D22EE800CC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2CA08-0C5F-4949-8CCA-D8DEBEDAE2B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32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C25EA-5334-4830-896B-D9D22EE800CC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2CA08-0C5F-4949-8CCA-D8DEBEDAE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5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C25EA-5334-4830-896B-D9D22EE800CC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2CA08-0C5F-4949-8CCA-D8DEBEDAE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897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C25EA-5334-4830-896B-D9D22EE800CC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2CA08-0C5F-4949-8CCA-D8DEBEDAE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084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C25EA-5334-4830-896B-D9D22EE800CC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2CA08-0C5F-4949-8CCA-D8DEBEDAE2B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8428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C25EA-5334-4830-896B-D9D22EE800CC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2CA08-0C5F-4949-8CCA-D8DEBEDAE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53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C25EA-5334-4830-896B-D9D22EE800CC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2CA08-0C5F-4949-8CCA-D8DEBEDAE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18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C25EA-5334-4830-896B-D9D22EE800CC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2CA08-0C5F-4949-8CCA-D8DEBEDAE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920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C25EA-5334-4830-896B-D9D22EE800CC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2CA08-0C5F-4949-8CCA-D8DEBEDAE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273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55C25EA-5334-4830-896B-D9D22EE800CC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62CA08-0C5F-4949-8CCA-D8DEBEDAE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933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C25EA-5334-4830-896B-D9D22EE800CC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2CA08-0C5F-4949-8CCA-D8DEBEDAE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55C25EA-5334-4830-896B-D9D22EE800CC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862CA08-0C5F-4949-8CCA-D8DEBEDAE2B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2559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PAS Meeting </a:t>
            </a:r>
            <a:br>
              <a:rPr lang="en-US" dirty="0" smtClean="0"/>
            </a:br>
            <a:r>
              <a:rPr lang="en-US" dirty="0" smtClean="0"/>
              <a:t>December 15, 2022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/>
              <a:t>Please add your name and library to the Chat!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04329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737360"/>
            <a:ext cx="10058400" cy="402336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 </a:t>
            </a:r>
          </a:p>
          <a:p>
            <a:r>
              <a:rPr lang="en-US" sz="4000" b="1" dirty="0"/>
              <a:t>1. Call to </a:t>
            </a:r>
            <a:r>
              <a:rPr lang="en-US" sz="4000" b="1" dirty="0" smtClean="0"/>
              <a:t>order</a:t>
            </a:r>
            <a:endParaRPr lang="en-US" sz="4000" dirty="0"/>
          </a:p>
          <a:p>
            <a:r>
              <a:rPr lang="en-US" sz="4000" b="1" dirty="0"/>
              <a:t>2. Approval of minutes from last </a:t>
            </a:r>
            <a:r>
              <a:rPr lang="en-US" sz="4000" b="1" dirty="0" smtClean="0"/>
              <a:t>meeting</a:t>
            </a:r>
            <a:endParaRPr lang="en-US" sz="4000" dirty="0"/>
          </a:p>
          <a:p>
            <a:r>
              <a:rPr lang="en-US" sz="4000" b="1" dirty="0"/>
              <a:t>3. Additions to the </a:t>
            </a:r>
            <a:r>
              <a:rPr lang="en-US" sz="4000" b="1" dirty="0" smtClean="0"/>
              <a:t>agenda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6659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CCS Staff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 </a:t>
            </a:r>
          </a:p>
          <a:p>
            <a:r>
              <a:rPr lang="en-US" sz="4000" dirty="0" smtClean="0"/>
              <a:t>Polaris </a:t>
            </a:r>
            <a:r>
              <a:rPr lang="en-US" sz="4000" dirty="0"/>
              <a:t>System </a:t>
            </a:r>
            <a:r>
              <a:rPr lang="en-US" sz="4000" dirty="0" smtClean="0"/>
              <a:t>Issues (Deb Wischmeyer)</a:t>
            </a:r>
            <a:endParaRPr lang="en-US" sz="4000" dirty="0"/>
          </a:p>
          <a:p>
            <a:r>
              <a:rPr lang="en-US" sz="4000" dirty="0" smtClean="0"/>
              <a:t>Diversity </a:t>
            </a:r>
            <a:r>
              <a:rPr lang="en-US" sz="4000" dirty="0"/>
              <a:t>Audit Tool Updates </a:t>
            </a:r>
            <a:r>
              <a:rPr lang="en-US" sz="4000" dirty="0"/>
              <a:t>(</a:t>
            </a:r>
            <a:r>
              <a:rPr lang="en-US" sz="4000" dirty="0" smtClean="0"/>
              <a:t>Rachel Fischer)</a:t>
            </a:r>
            <a:endParaRPr lang="en-US" sz="40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947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Audience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Rachel </a:t>
            </a:r>
            <a:r>
              <a:rPr lang="en-US" sz="4000" dirty="0"/>
              <a:t>Fischer (CCS</a:t>
            </a:r>
            <a:r>
              <a:rPr lang="en-US" sz="4000" dirty="0" smtClean="0"/>
              <a:t>)</a:t>
            </a:r>
            <a:endParaRPr lang="en-US" sz="4000" dirty="0"/>
          </a:p>
          <a:p>
            <a:r>
              <a:rPr lang="en-US" sz="4000" dirty="0" smtClean="0"/>
              <a:t>A </a:t>
            </a:r>
            <a:r>
              <a:rPr lang="en-US" sz="4000" dirty="0"/>
              <a:t>review of the target audiences and how they are assigned by catalogers 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96783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sz="5300" dirty="0"/>
              <a:t> </a:t>
            </a:r>
            <a:br>
              <a:rPr lang="en-US" sz="5300" dirty="0"/>
            </a:br>
            <a:r>
              <a:rPr lang="en-US" sz="5300" dirty="0" err="1"/>
              <a:t>Genrefying</a:t>
            </a:r>
            <a:r>
              <a:rPr lang="en-US" sz="5300" dirty="0"/>
              <a:t> the Children’s Picture Books </a:t>
            </a:r>
            <a:endParaRPr lang="en-US" sz="5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 </a:t>
            </a:r>
          </a:p>
          <a:p>
            <a:r>
              <a:rPr lang="en-US" sz="4000" dirty="0"/>
              <a:t>Violet </a:t>
            </a:r>
            <a:r>
              <a:rPr lang="en-US" sz="4000" dirty="0" err="1"/>
              <a:t>Jaffee</a:t>
            </a:r>
            <a:r>
              <a:rPr lang="en-US" sz="4000" dirty="0"/>
              <a:t> (Palatine) </a:t>
            </a:r>
          </a:p>
          <a:p>
            <a:r>
              <a:rPr lang="en-US" sz="4000" dirty="0" smtClean="0"/>
              <a:t>Stephanie </a:t>
            </a:r>
            <a:r>
              <a:rPr lang="en-US" sz="4000" dirty="0"/>
              <a:t>Spetter (Des Plaines)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457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Purchase </a:t>
            </a:r>
            <a:r>
              <a:rPr lang="en-US" dirty="0"/>
              <a:t>Alert Report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The </a:t>
            </a:r>
            <a:r>
              <a:rPr lang="en-US" sz="2800" dirty="0"/>
              <a:t>Purchase Alert Report from Web Reports is used to identify titles with a holds ratio greater than 2:1 for holds placed by your patrons. It is useful for identifying in-demand items. It is also used to identify when the library owns zero copies but there is a local hold. </a:t>
            </a:r>
            <a:endParaRPr lang="en-US" sz="2800" dirty="0" smtClean="0"/>
          </a:p>
          <a:p>
            <a:pPr marL="201168" lvl="1" indent="0">
              <a:buNone/>
            </a:pPr>
            <a:endParaRPr lang="en-US" sz="2800" dirty="0"/>
          </a:p>
          <a:p>
            <a:pPr marL="201168" lvl="1" indent="0">
              <a:buNone/>
            </a:pPr>
            <a:r>
              <a:rPr lang="en-US" sz="2800" dirty="0" smtClean="0"/>
              <a:t>CCS </a:t>
            </a:r>
            <a:r>
              <a:rPr lang="en-US" sz="2800" dirty="0"/>
              <a:t>would like to know: </a:t>
            </a:r>
            <a:endParaRPr lang="en-US" sz="2800" dirty="0" smtClean="0"/>
          </a:p>
          <a:p>
            <a:pPr marL="201168" lvl="1" indent="0">
              <a:buNone/>
            </a:pPr>
            <a:r>
              <a:rPr lang="en-US" sz="2800" dirty="0" smtClean="0"/>
              <a:t>• </a:t>
            </a:r>
            <a:r>
              <a:rPr lang="en-US" sz="2800" dirty="0"/>
              <a:t>Does your library use the Purchase Alert Report in Web Reports? </a:t>
            </a:r>
          </a:p>
          <a:p>
            <a:pPr marL="201168" lvl="1" indent="0">
              <a:buNone/>
            </a:pPr>
            <a:r>
              <a:rPr lang="en-US" sz="2800" dirty="0"/>
              <a:t>• Who uses the report at your library? </a:t>
            </a:r>
          </a:p>
          <a:p>
            <a:pPr marL="201168" lvl="1" indent="0">
              <a:buNone/>
            </a:pPr>
            <a:r>
              <a:rPr lang="en-US" sz="2800" dirty="0"/>
              <a:t>• What could we do to make it easier to use?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698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Purchase Alert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sz="4000" dirty="0" smtClean="0"/>
              <a:t>Kathleen Weiss (CCS)</a:t>
            </a:r>
          </a:p>
          <a:p>
            <a:pPr marL="0" indent="0">
              <a:buNone/>
            </a:pPr>
            <a:endParaRPr lang="en-US" sz="4000" dirty="0" smtClean="0"/>
          </a:p>
          <a:p>
            <a:r>
              <a:rPr lang="en-US" sz="4000" dirty="0" smtClean="0"/>
              <a:t>CCS </a:t>
            </a:r>
            <a:r>
              <a:rPr lang="en-US" sz="4000" dirty="0"/>
              <a:t>will review a Purchase Alert Report and collect feedback on how we can improve the report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485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Library Showcase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Local </a:t>
            </a:r>
            <a:r>
              <a:rPr lang="en-US" dirty="0"/>
              <a:t>Subject Headings for Diversity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4000" dirty="0" smtClean="0"/>
              <a:t>Violet </a:t>
            </a:r>
            <a:r>
              <a:rPr lang="en-US" sz="4000" dirty="0"/>
              <a:t>Jaffe </a:t>
            </a:r>
            <a:r>
              <a:rPr lang="en-US" sz="4000" dirty="0" smtClean="0"/>
              <a:t>&amp; </a:t>
            </a:r>
            <a:r>
              <a:rPr lang="en-US" sz="4000" dirty="0" err="1"/>
              <a:t>Adriene</a:t>
            </a:r>
            <a:r>
              <a:rPr lang="en-US" sz="4000" dirty="0"/>
              <a:t> Galindo (Palatine)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261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Adjournment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Next meeting is March. 16, 2023 at 9:30 am via Zoom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4051406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</TotalTime>
  <Words>252</Words>
  <Application>Microsoft Office PowerPoint</Application>
  <PresentationFormat>Widescreen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Calibri</vt:lpstr>
      <vt:lpstr>Calibri Light</vt:lpstr>
      <vt:lpstr>Retrospect</vt:lpstr>
      <vt:lpstr>PAS Meeting  December 15, 2022</vt:lpstr>
      <vt:lpstr>Agenda</vt:lpstr>
      <vt:lpstr>CCS Staff Reports</vt:lpstr>
      <vt:lpstr>Target Audience Presentation</vt:lpstr>
      <vt:lpstr>   Genrefying the Children’s Picture Books </vt:lpstr>
      <vt:lpstr> Purchase Alert Report </vt:lpstr>
      <vt:lpstr>Purchase Alert Activity</vt:lpstr>
      <vt:lpstr>Library Showcase  Local Subject Headings for Diversity </vt:lpstr>
      <vt:lpstr>Adjournment</vt:lpstr>
    </vt:vector>
  </TitlesOfParts>
  <Company>Prospect Heights Public Library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 Meeting  December 15, 2022</dc:title>
  <dc:creator>Meg Golembiewski</dc:creator>
  <cp:lastModifiedBy>Meg Golembiewski</cp:lastModifiedBy>
  <cp:revision>3</cp:revision>
  <dcterms:created xsi:type="dcterms:W3CDTF">2022-12-14T17:37:28Z</dcterms:created>
  <dcterms:modified xsi:type="dcterms:W3CDTF">2022-12-14T17:58:05Z</dcterms:modified>
</cp:coreProperties>
</file>