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7" r:id="rId5"/>
    <p:sldMasterId id="2147483698" r:id="rId6"/>
    <p:sldMasterId id="2147483672" r:id="rId7"/>
  </p:sldMasterIdLst>
  <p:notesMasterIdLst>
    <p:notesMasterId r:id="rId35"/>
  </p:notesMasterIdLst>
  <p:sldIdLst>
    <p:sldId id="256" r:id="rId8"/>
    <p:sldId id="258" r:id="rId9"/>
    <p:sldId id="264" r:id="rId10"/>
    <p:sldId id="262" r:id="rId11"/>
    <p:sldId id="265" r:id="rId12"/>
    <p:sldId id="266" r:id="rId13"/>
    <p:sldId id="271" r:id="rId14"/>
    <p:sldId id="297" r:id="rId15"/>
    <p:sldId id="296" r:id="rId16"/>
    <p:sldId id="295" r:id="rId17"/>
    <p:sldId id="291" r:id="rId18"/>
    <p:sldId id="275" r:id="rId19"/>
    <p:sldId id="276" r:id="rId20"/>
    <p:sldId id="277" r:id="rId21"/>
    <p:sldId id="281" r:id="rId22"/>
    <p:sldId id="278" r:id="rId23"/>
    <p:sldId id="279" r:id="rId24"/>
    <p:sldId id="280" r:id="rId25"/>
    <p:sldId id="282" r:id="rId26"/>
    <p:sldId id="257" r:id="rId27"/>
    <p:sldId id="286" r:id="rId28"/>
    <p:sldId id="287" r:id="rId29"/>
    <p:sldId id="292" r:id="rId30"/>
    <p:sldId id="283" r:id="rId31"/>
    <p:sldId id="289" r:id="rId32"/>
    <p:sldId id="293" r:id="rId33"/>
    <p:sldId id="294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5A4"/>
    <a:srgbClr val="6D6E71"/>
    <a:srgbClr val="0C43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D37235-E1E1-6555-6D2F-5A8E9741EBE9}" v="2" dt="2023-08-16T14:23:15.631"/>
    <p1510:client id="{0F2D04E9-C792-15CA-5048-A6EEAC893272}" v="443" dt="2023-08-11T14:40:51.977"/>
    <p1510:client id="{10DF44B2-1872-471E-36EF-35E1A73E2998}" v="10" dt="2023-08-14T18:36:08.343"/>
    <p1510:client id="{11F040DE-E023-0DAC-BB12-77DCD84F826C}" v="6" dt="2023-08-11T15:28:35.721"/>
    <p1510:client id="{5460A7B9-C259-DB80-8BC1-29C656BB1335}" v="4" dt="2023-08-15T18:06:17.123"/>
    <p1510:client id="{8C5F6080-0537-B355-7881-FBFA13018B89}" v="292" dt="2023-08-11T15:01:21.479"/>
    <p1510:client id="{98A62227-EEF2-EF5A-11D8-799AE04EDF27}" v="4" dt="2023-08-15T18:10:05.560"/>
    <p1510:client id="{B4E0AAE2-1E0F-E0AA-5E23-549368CC3DCF}" v="31" dt="2023-08-12T15:19:31.487"/>
    <p1510:client id="{F6E2826A-5554-400F-9972-4AFB0EDE8BB7}" v="11" vWet="13" dt="2023-08-11T14:49:34.9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tableStyles" Target="tableStyles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7" Type="http://schemas.openxmlformats.org/officeDocument/2006/relationships/slideMaster" Target="slideMasters/slideMaster4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4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3" Type="http://schemas.openxmlformats.org/officeDocument/2006/relationships/customXml" Target="../customXml/item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eko Landers" userId="S::mlanders@ccslib.org::07da9021-f6ba-44e0-a1fa-c81110e01fa0" providerId="AD" clId="Web-{1061A267-1169-6A8A-9C10-603B141A6C9F}"/>
    <pc:docChg chg="addSld delSld modSld sldOrd addMainMaster">
      <pc:chgData name="Mieko Landers" userId="S::mlanders@ccslib.org::07da9021-f6ba-44e0-a1fa-c81110e01fa0" providerId="AD" clId="Web-{1061A267-1169-6A8A-9C10-603B141A6C9F}" dt="2023-08-09T16:01:45.759" v="113"/>
      <pc:docMkLst>
        <pc:docMk/>
      </pc:docMkLst>
      <pc:sldChg chg="modSp">
        <pc:chgData name="Mieko Landers" userId="S::mlanders@ccslib.org::07da9021-f6ba-44e0-a1fa-c81110e01fa0" providerId="AD" clId="Web-{1061A267-1169-6A8A-9C10-603B141A6C9F}" dt="2023-08-09T15:52:50.240" v="33" actId="1076"/>
        <pc:sldMkLst>
          <pc:docMk/>
          <pc:sldMk cId="2303056075" sldId="256"/>
        </pc:sldMkLst>
        <pc:spChg chg="mod">
          <ac:chgData name="Mieko Landers" userId="S::mlanders@ccslib.org::07da9021-f6ba-44e0-a1fa-c81110e01fa0" providerId="AD" clId="Web-{1061A267-1169-6A8A-9C10-603B141A6C9F}" dt="2023-08-09T15:52:23.785" v="26" actId="20577"/>
          <ac:spMkLst>
            <pc:docMk/>
            <pc:sldMk cId="2303056075" sldId="256"/>
            <ac:spMk id="2" creationId="{EA6BEC6E-2B39-4BD1-878E-9EAC5977B335}"/>
          </ac:spMkLst>
        </pc:spChg>
        <pc:spChg chg="mod">
          <ac:chgData name="Mieko Landers" userId="S::mlanders@ccslib.org::07da9021-f6ba-44e0-a1fa-c81110e01fa0" providerId="AD" clId="Web-{1061A267-1169-6A8A-9C10-603B141A6C9F}" dt="2023-08-09T15:52:50.240" v="33" actId="1076"/>
          <ac:spMkLst>
            <pc:docMk/>
            <pc:sldMk cId="2303056075" sldId="256"/>
            <ac:spMk id="3" creationId="{211AA3F2-EB2A-4812-9B95-7F38E4DC419F}"/>
          </ac:spMkLst>
        </pc:spChg>
      </pc:sldChg>
      <pc:sldChg chg="add ord">
        <pc:chgData name="Mieko Landers" userId="S::mlanders@ccslib.org::07da9021-f6ba-44e0-a1fa-c81110e01fa0" providerId="AD" clId="Web-{1061A267-1169-6A8A-9C10-603B141A6C9F}" dt="2023-08-09T15:53:17.101" v="35"/>
        <pc:sldMkLst>
          <pc:docMk/>
          <pc:sldMk cId="2742327499" sldId="260"/>
        </pc:sldMkLst>
      </pc:sldChg>
      <pc:sldChg chg="addSp delSp modSp new">
        <pc:chgData name="Mieko Landers" userId="S::mlanders@ccslib.org::07da9021-f6ba-44e0-a1fa-c81110e01fa0" providerId="AD" clId="Web-{1061A267-1169-6A8A-9C10-603B141A6C9F}" dt="2023-08-09T16:01:45.759" v="113"/>
        <pc:sldMkLst>
          <pc:docMk/>
          <pc:sldMk cId="1097693118" sldId="261"/>
        </pc:sldMkLst>
        <pc:spChg chg="del">
          <ac:chgData name="Mieko Landers" userId="S::mlanders@ccslib.org::07da9021-f6ba-44e0-a1fa-c81110e01fa0" providerId="AD" clId="Web-{1061A267-1169-6A8A-9C10-603B141A6C9F}" dt="2023-08-09T16:01:32.977" v="109"/>
          <ac:spMkLst>
            <pc:docMk/>
            <pc:sldMk cId="1097693118" sldId="261"/>
            <ac:spMk id="2" creationId="{503904C0-3068-460A-C360-55857AF91916}"/>
          </ac:spMkLst>
        </pc:spChg>
        <pc:spChg chg="del mod">
          <ac:chgData name="Mieko Landers" userId="S::mlanders@ccslib.org::07da9021-f6ba-44e0-a1fa-c81110e01fa0" providerId="AD" clId="Web-{1061A267-1169-6A8A-9C10-603B141A6C9F}" dt="2023-08-09T15:54:15.589" v="42"/>
          <ac:spMkLst>
            <pc:docMk/>
            <pc:sldMk cId="1097693118" sldId="261"/>
            <ac:spMk id="3" creationId="{2EDFC9B9-EF5F-03FD-93D2-0318B2C0CFDF}"/>
          </ac:spMkLst>
        </pc:spChg>
        <pc:spChg chg="add del mod">
          <ac:chgData name="Mieko Landers" userId="S::mlanders@ccslib.org::07da9021-f6ba-44e0-a1fa-c81110e01fa0" providerId="AD" clId="Web-{1061A267-1169-6A8A-9C10-603B141A6C9F}" dt="2023-08-09T15:58:12.480" v="64"/>
          <ac:spMkLst>
            <pc:docMk/>
            <pc:sldMk cId="1097693118" sldId="261"/>
            <ac:spMk id="4" creationId="{C70759D0-43EE-73C9-598A-ACFE004DE374}"/>
          </ac:spMkLst>
        </pc:spChg>
        <pc:spChg chg="add del mod">
          <ac:chgData name="Mieko Landers" userId="S::mlanders@ccslib.org::07da9021-f6ba-44e0-a1fa-c81110e01fa0" providerId="AD" clId="Web-{1061A267-1169-6A8A-9C10-603B141A6C9F}" dt="2023-08-09T16:01:45.759" v="113"/>
          <ac:spMkLst>
            <pc:docMk/>
            <pc:sldMk cId="1097693118" sldId="261"/>
            <ac:spMk id="5" creationId="{C393617F-E306-D26C-A3F6-0AC576C022DD}"/>
          </ac:spMkLst>
        </pc:spChg>
        <pc:spChg chg="add mod">
          <ac:chgData name="Mieko Landers" userId="S::mlanders@ccslib.org::07da9021-f6ba-44e0-a1fa-c81110e01fa0" providerId="AD" clId="Web-{1061A267-1169-6A8A-9C10-603B141A6C9F}" dt="2023-08-09T16:01:44.306" v="112" actId="20577"/>
          <ac:spMkLst>
            <pc:docMk/>
            <pc:sldMk cId="1097693118" sldId="261"/>
            <ac:spMk id="30" creationId="{AE169A7B-FB74-5761-4EB6-FBE630C92FBB}"/>
          </ac:spMkLst>
        </pc:spChg>
        <pc:graphicFrameChg chg="add del mod ord modGraphic">
          <ac:chgData name="Mieko Landers" userId="S::mlanders@ccslib.org::07da9021-f6ba-44e0-a1fa-c81110e01fa0" providerId="AD" clId="Web-{1061A267-1169-6A8A-9C10-603B141A6C9F}" dt="2023-08-09T15:57:40.196" v="63"/>
          <ac:graphicFrameMkLst>
            <pc:docMk/>
            <pc:sldMk cId="1097693118" sldId="261"/>
            <ac:graphicFrameMk id="6" creationId="{CDB0E780-BACC-AE0F-A288-45C0E34978B3}"/>
          </ac:graphicFrameMkLst>
        </pc:graphicFrameChg>
        <pc:graphicFrameChg chg="add mod ord modGraphic">
          <ac:chgData name="Mieko Landers" userId="S::mlanders@ccslib.org::07da9021-f6ba-44e0-a1fa-c81110e01fa0" providerId="AD" clId="Web-{1061A267-1169-6A8A-9C10-603B141A6C9F}" dt="2023-08-09T16:01:32.977" v="109"/>
          <ac:graphicFrameMkLst>
            <pc:docMk/>
            <pc:sldMk cId="1097693118" sldId="261"/>
            <ac:graphicFrameMk id="25" creationId="{BF36E0DA-C579-118F-6037-0278B1BF9D2E}"/>
          </ac:graphicFrameMkLst>
        </pc:graphicFrameChg>
      </pc:sldChg>
      <pc:sldChg chg="modSp new">
        <pc:chgData name="Mieko Landers" userId="S::mlanders@ccslib.org::07da9021-f6ba-44e0-a1fa-c81110e01fa0" providerId="AD" clId="Web-{1061A267-1169-6A8A-9C10-603B141A6C9F}" dt="2023-08-09T16:01:00.647" v="108" actId="20577"/>
        <pc:sldMkLst>
          <pc:docMk/>
          <pc:sldMk cId="2349907395" sldId="262"/>
        </pc:sldMkLst>
        <pc:spChg chg="mod">
          <ac:chgData name="Mieko Landers" userId="S::mlanders@ccslib.org::07da9021-f6ba-44e0-a1fa-c81110e01fa0" providerId="AD" clId="Web-{1061A267-1169-6A8A-9C10-603B141A6C9F}" dt="2023-08-09T16:01:00.647" v="108" actId="20577"/>
          <ac:spMkLst>
            <pc:docMk/>
            <pc:sldMk cId="2349907395" sldId="262"/>
            <ac:spMk id="2" creationId="{A726BB87-15C6-E748-9D7B-40FDE7F2FDCC}"/>
          </ac:spMkLst>
        </pc:spChg>
      </pc:sldChg>
      <pc:sldChg chg="add del">
        <pc:chgData name="Mieko Landers" userId="S::mlanders@ccslib.org::07da9021-f6ba-44e0-a1fa-c81110e01fa0" providerId="AD" clId="Web-{1061A267-1169-6A8A-9C10-603B141A6C9F}" dt="2023-08-09T15:53:58.666" v="40"/>
        <pc:sldMkLst>
          <pc:docMk/>
          <pc:sldMk cId="3908775758" sldId="262"/>
        </pc:sldMkLst>
      </pc:sldChg>
      <pc:sldMasterChg chg="addSldLayout">
        <pc:chgData name="Mieko Landers" userId="S::mlanders@ccslib.org::07da9021-f6ba-44e0-a1fa-c81110e01fa0" providerId="AD" clId="Web-{1061A267-1169-6A8A-9C10-603B141A6C9F}" dt="2023-08-09T15:53:15.507" v="34"/>
        <pc:sldMasterMkLst>
          <pc:docMk/>
          <pc:sldMasterMk cId="35294000" sldId="2147483660"/>
        </pc:sldMasterMkLst>
        <pc:sldLayoutChg chg="add replId">
          <pc:chgData name="Mieko Landers" userId="S::mlanders@ccslib.org::07da9021-f6ba-44e0-a1fa-c81110e01fa0" providerId="AD" clId="Web-{1061A267-1169-6A8A-9C10-603B141A6C9F}" dt="2023-08-09T15:53:15.507" v="34"/>
          <pc:sldLayoutMkLst>
            <pc:docMk/>
            <pc:sldMasterMk cId="35294000" sldId="2147483660"/>
            <pc:sldLayoutMk cId="52098735" sldId="2147483705"/>
          </pc:sldLayoutMkLst>
        </pc:sldLayoutChg>
      </pc:sldMasterChg>
      <pc:sldMasterChg chg="add addSldLayout">
        <pc:chgData name="Mieko Landers" userId="S::mlanders@ccslib.org::07da9021-f6ba-44e0-a1fa-c81110e01fa0" providerId="AD" clId="Web-{1061A267-1169-6A8A-9C10-603B141A6C9F}" dt="2023-08-09T15:53:55.010" v="39"/>
        <pc:sldMasterMkLst>
          <pc:docMk/>
          <pc:sldMasterMk cId="21240871" sldId="2147483684"/>
        </pc:sldMasterMkLst>
        <pc:sldLayoutChg chg="add">
          <pc:chgData name="Mieko Landers" userId="S::mlanders@ccslib.org::07da9021-f6ba-44e0-a1fa-c81110e01fa0" providerId="AD" clId="Web-{1061A267-1169-6A8A-9C10-603B141A6C9F}" dt="2023-08-09T15:53:55.010" v="39"/>
          <pc:sldLayoutMkLst>
            <pc:docMk/>
            <pc:sldMasterMk cId="21240871" sldId="2147483684"/>
            <pc:sldLayoutMk cId="3420014239" sldId="2147483685"/>
          </pc:sldLayoutMkLst>
        </pc:sldLayoutChg>
        <pc:sldLayoutChg chg="add">
          <pc:chgData name="Mieko Landers" userId="S::mlanders@ccslib.org::07da9021-f6ba-44e0-a1fa-c81110e01fa0" providerId="AD" clId="Web-{1061A267-1169-6A8A-9C10-603B141A6C9F}" dt="2023-08-09T15:53:55.010" v="39"/>
          <pc:sldLayoutMkLst>
            <pc:docMk/>
            <pc:sldMasterMk cId="21240871" sldId="2147483684"/>
            <pc:sldLayoutMk cId="3553322434" sldId="2147483686"/>
          </pc:sldLayoutMkLst>
        </pc:sldLayoutChg>
        <pc:sldLayoutChg chg="add">
          <pc:chgData name="Mieko Landers" userId="S::mlanders@ccslib.org::07da9021-f6ba-44e0-a1fa-c81110e01fa0" providerId="AD" clId="Web-{1061A267-1169-6A8A-9C10-603B141A6C9F}" dt="2023-08-09T15:53:55.010" v="39"/>
          <pc:sldLayoutMkLst>
            <pc:docMk/>
            <pc:sldMasterMk cId="21240871" sldId="2147483684"/>
            <pc:sldLayoutMk cId="223519313" sldId="2147483687"/>
          </pc:sldLayoutMkLst>
        </pc:sldLayoutChg>
        <pc:sldLayoutChg chg="add">
          <pc:chgData name="Mieko Landers" userId="S::mlanders@ccslib.org::07da9021-f6ba-44e0-a1fa-c81110e01fa0" providerId="AD" clId="Web-{1061A267-1169-6A8A-9C10-603B141A6C9F}" dt="2023-08-09T15:53:55.010" v="39"/>
          <pc:sldLayoutMkLst>
            <pc:docMk/>
            <pc:sldMasterMk cId="21240871" sldId="2147483684"/>
            <pc:sldLayoutMk cId="2346395178" sldId="2147483688"/>
          </pc:sldLayoutMkLst>
        </pc:sldLayoutChg>
        <pc:sldLayoutChg chg="add">
          <pc:chgData name="Mieko Landers" userId="S::mlanders@ccslib.org::07da9021-f6ba-44e0-a1fa-c81110e01fa0" providerId="AD" clId="Web-{1061A267-1169-6A8A-9C10-603B141A6C9F}" dt="2023-08-09T15:53:55.010" v="39"/>
          <pc:sldLayoutMkLst>
            <pc:docMk/>
            <pc:sldMasterMk cId="21240871" sldId="2147483684"/>
            <pc:sldLayoutMk cId="4130808015" sldId="2147483689"/>
          </pc:sldLayoutMkLst>
        </pc:sldLayoutChg>
        <pc:sldLayoutChg chg="add">
          <pc:chgData name="Mieko Landers" userId="S::mlanders@ccslib.org::07da9021-f6ba-44e0-a1fa-c81110e01fa0" providerId="AD" clId="Web-{1061A267-1169-6A8A-9C10-603B141A6C9F}" dt="2023-08-09T15:53:55.010" v="39"/>
          <pc:sldLayoutMkLst>
            <pc:docMk/>
            <pc:sldMasterMk cId="21240871" sldId="2147483684"/>
            <pc:sldLayoutMk cId="2361066548" sldId="2147483690"/>
          </pc:sldLayoutMkLst>
        </pc:sldLayoutChg>
        <pc:sldLayoutChg chg="add">
          <pc:chgData name="Mieko Landers" userId="S::mlanders@ccslib.org::07da9021-f6ba-44e0-a1fa-c81110e01fa0" providerId="AD" clId="Web-{1061A267-1169-6A8A-9C10-603B141A6C9F}" dt="2023-08-09T15:53:55.010" v="39"/>
          <pc:sldLayoutMkLst>
            <pc:docMk/>
            <pc:sldMasterMk cId="21240871" sldId="2147483684"/>
            <pc:sldLayoutMk cId="631619010" sldId="2147483691"/>
          </pc:sldLayoutMkLst>
        </pc:sldLayoutChg>
        <pc:sldLayoutChg chg="add">
          <pc:chgData name="Mieko Landers" userId="S::mlanders@ccslib.org::07da9021-f6ba-44e0-a1fa-c81110e01fa0" providerId="AD" clId="Web-{1061A267-1169-6A8A-9C10-603B141A6C9F}" dt="2023-08-09T15:53:55.010" v="39"/>
          <pc:sldLayoutMkLst>
            <pc:docMk/>
            <pc:sldMasterMk cId="21240871" sldId="2147483684"/>
            <pc:sldLayoutMk cId="1334478496" sldId="2147483692"/>
          </pc:sldLayoutMkLst>
        </pc:sldLayoutChg>
        <pc:sldLayoutChg chg="add">
          <pc:chgData name="Mieko Landers" userId="S::mlanders@ccslib.org::07da9021-f6ba-44e0-a1fa-c81110e01fa0" providerId="AD" clId="Web-{1061A267-1169-6A8A-9C10-603B141A6C9F}" dt="2023-08-09T15:53:55.010" v="39"/>
          <pc:sldLayoutMkLst>
            <pc:docMk/>
            <pc:sldMasterMk cId="21240871" sldId="2147483684"/>
            <pc:sldLayoutMk cId="2010670466" sldId="2147483693"/>
          </pc:sldLayoutMkLst>
        </pc:sldLayoutChg>
        <pc:sldLayoutChg chg="add">
          <pc:chgData name="Mieko Landers" userId="S::mlanders@ccslib.org::07da9021-f6ba-44e0-a1fa-c81110e01fa0" providerId="AD" clId="Web-{1061A267-1169-6A8A-9C10-603B141A6C9F}" dt="2023-08-09T15:53:55.010" v="39"/>
          <pc:sldLayoutMkLst>
            <pc:docMk/>
            <pc:sldMasterMk cId="21240871" sldId="2147483684"/>
            <pc:sldLayoutMk cId="475196156" sldId="2147483694"/>
          </pc:sldLayoutMkLst>
        </pc:sldLayoutChg>
        <pc:sldLayoutChg chg="add">
          <pc:chgData name="Mieko Landers" userId="S::mlanders@ccslib.org::07da9021-f6ba-44e0-a1fa-c81110e01fa0" providerId="AD" clId="Web-{1061A267-1169-6A8A-9C10-603B141A6C9F}" dt="2023-08-09T15:53:55.010" v="39"/>
          <pc:sldLayoutMkLst>
            <pc:docMk/>
            <pc:sldMasterMk cId="21240871" sldId="2147483684"/>
            <pc:sldLayoutMk cId="3460249047" sldId="2147483695"/>
          </pc:sldLayoutMkLst>
        </pc:sldLayoutChg>
      </pc:sldMasterChg>
    </pc:docChg>
  </pc:docChgLst>
  <pc:docChgLst>
    <pc:chgData name="Mieko Landers" userId="S::mlanders@ccslib.org::07da9021-f6ba-44e0-a1fa-c81110e01fa0" providerId="AD" clId="Web-{8C5F6080-0537-B355-7881-FBFA13018B89}"/>
    <pc:docChg chg="addSld delSld modSld">
      <pc:chgData name="Mieko Landers" userId="S::mlanders@ccslib.org::07da9021-f6ba-44e0-a1fa-c81110e01fa0" providerId="AD" clId="Web-{8C5F6080-0537-B355-7881-FBFA13018B89}" dt="2023-08-11T15:01:21.479" v="293"/>
      <pc:docMkLst>
        <pc:docMk/>
      </pc:docMkLst>
      <pc:sldChg chg="del">
        <pc:chgData name="Mieko Landers" userId="S::mlanders@ccslib.org::07da9021-f6ba-44e0-a1fa-c81110e01fa0" providerId="AD" clId="Web-{8C5F6080-0537-B355-7881-FBFA13018B89}" dt="2023-08-11T15:00:21.836" v="277"/>
        <pc:sldMkLst>
          <pc:docMk/>
          <pc:sldMk cId="2574258358" sldId="268"/>
        </pc:sldMkLst>
      </pc:sldChg>
      <pc:sldChg chg="addSp delSp modSp del">
        <pc:chgData name="Mieko Landers" userId="S::mlanders@ccslib.org::07da9021-f6ba-44e0-a1fa-c81110e01fa0" providerId="AD" clId="Web-{8C5F6080-0537-B355-7881-FBFA13018B89}" dt="2023-08-11T15:01:21.479" v="293"/>
        <pc:sldMkLst>
          <pc:docMk/>
          <pc:sldMk cId="3565743686" sldId="269"/>
        </pc:sldMkLst>
        <pc:spChg chg="del">
          <ac:chgData name="Mieko Landers" userId="S::mlanders@ccslib.org::07da9021-f6ba-44e0-a1fa-c81110e01fa0" providerId="AD" clId="Web-{8C5F6080-0537-B355-7881-FBFA13018B89}" dt="2023-08-11T15:00:27.789" v="280"/>
          <ac:spMkLst>
            <pc:docMk/>
            <pc:sldMk cId="3565743686" sldId="269"/>
            <ac:spMk id="2" creationId="{18934CD8-4C62-40A5-B77B-2B3E03D2FD3E}"/>
          </ac:spMkLst>
        </pc:spChg>
        <pc:spChg chg="add mod">
          <ac:chgData name="Mieko Landers" userId="S::mlanders@ccslib.org::07da9021-f6ba-44e0-a1fa-c81110e01fa0" providerId="AD" clId="Web-{8C5F6080-0537-B355-7881-FBFA13018B89}" dt="2023-08-11T15:00:27.789" v="280"/>
          <ac:spMkLst>
            <pc:docMk/>
            <pc:sldMk cId="3565743686" sldId="269"/>
            <ac:spMk id="5" creationId="{1C23D3EC-C996-19E3-8B7C-9BDB5A83FCE4}"/>
          </ac:spMkLst>
        </pc:spChg>
        <pc:picChg chg="add mod">
          <ac:chgData name="Mieko Landers" userId="S::mlanders@ccslib.org::07da9021-f6ba-44e0-a1fa-c81110e01fa0" providerId="AD" clId="Web-{8C5F6080-0537-B355-7881-FBFA13018B89}" dt="2023-08-11T15:00:24.539" v="279"/>
          <ac:picMkLst>
            <pc:docMk/>
            <pc:sldMk cId="3565743686" sldId="269"/>
            <ac:picMk id="3" creationId="{BB3707CA-BF2A-07E2-0C6D-9BA22DDC17BB}"/>
          </ac:picMkLst>
        </pc:picChg>
        <pc:picChg chg="del">
          <ac:chgData name="Mieko Landers" userId="S::mlanders@ccslib.org::07da9021-f6ba-44e0-a1fa-c81110e01fa0" providerId="AD" clId="Web-{8C5F6080-0537-B355-7881-FBFA13018B89}" dt="2023-08-11T15:00:23.758" v="278"/>
          <ac:picMkLst>
            <pc:docMk/>
            <pc:sldMk cId="3565743686" sldId="269"/>
            <ac:picMk id="7" creationId="{A4387711-A396-4A55-985B-995555E3469B}"/>
          </ac:picMkLst>
        </pc:picChg>
      </pc:sldChg>
      <pc:sldChg chg="modSp">
        <pc:chgData name="Mieko Landers" userId="S::mlanders@ccslib.org::07da9021-f6ba-44e0-a1fa-c81110e01fa0" providerId="AD" clId="Web-{8C5F6080-0537-B355-7881-FBFA13018B89}" dt="2023-08-11T14:49:44.139" v="11" actId="20577"/>
        <pc:sldMkLst>
          <pc:docMk/>
          <pc:sldMk cId="689497067" sldId="283"/>
        </pc:sldMkLst>
        <pc:spChg chg="mod">
          <ac:chgData name="Mieko Landers" userId="S::mlanders@ccslib.org::07da9021-f6ba-44e0-a1fa-c81110e01fa0" providerId="AD" clId="Web-{8C5F6080-0537-B355-7881-FBFA13018B89}" dt="2023-08-11T14:49:44.139" v="11" actId="20577"/>
          <ac:spMkLst>
            <pc:docMk/>
            <pc:sldMk cId="689497067" sldId="283"/>
            <ac:spMk id="2" creationId="{C9493AF7-AEC7-72EA-7562-B0C9E2E7E688}"/>
          </ac:spMkLst>
        </pc:spChg>
      </pc:sldChg>
      <pc:sldChg chg="new del">
        <pc:chgData name="Mieko Landers" userId="S::mlanders@ccslib.org::07da9021-f6ba-44e0-a1fa-c81110e01fa0" providerId="AD" clId="Web-{8C5F6080-0537-B355-7881-FBFA13018B89}" dt="2023-08-11T14:49:53.983" v="16"/>
        <pc:sldMkLst>
          <pc:docMk/>
          <pc:sldMk cId="1449625172" sldId="288"/>
        </pc:sldMkLst>
      </pc:sldChg>
      <pc:sldChg chg="new del">
        <pc:chgData name="Mieko Landers" userId="S::mlanders@ccslib.org::07da9021-f6ba-44e0-a1fa-c81110e01fa0" providerId="AD" clId="Web-{8C5F6080-0537-B355-7881-FBFA13018B89}" dt="2023-08-11T14:49:45.842" v="13"/>
        <pc:sldMkLst>
          <pc:docMk/>
          <pc:sldMk cId="2220886931" sldId="288"/>
        </pc:sldMkLst>
      </pc:sldChg>
      <pc:sldChg chg="addSp delSp modSp new">
        <pc:chgData name="Mieko Landers" userId="S::mlanders@ccslib.org::07da9021-f6ba-44e0-a1fa-c81110e01fa0" providerId="AD" clId="Web-{8C5F6080-0537-B355-7881-FBFA13018B89}" dt="2023-08-11T14:57:49.189" v="276" actId="1076"/>
        <pc:sldMkLst>
          <pc:docMk/>
          <pc:sldMk cId="695591123" sldId="289"/>
        </pc:sldMkLst>
        <pc:spChg chg="mod">
          <ac:chgData name="Mieko Landers" userId="S::mlanders@ccslib.org::07da9021-f6ba-44e0-a1fa-c81110e01fa0" providerId="AD" clId="Web-{8C5F6080-0537-B355-7881-FBFA13018B89}" dt="2023-08-11T14:57:37.829" v="274" actId="14100"/>
          <ac:spMkLst>
            <pc:docMk/>
            <pc:sldMk cId="695591123" sldId="289"/>
            <ac:spMk id="2" creationId="{6BB67653-930C-D5E4-7529-D5EB2C74F312}"/>
          </ac:spMkLst>
        </pc:spChg>
        <pc:spChg chg="mod">
          <ac:chgData name="Mieko Landers" userId="S::mlanders@ccslib.org::07da9021-f6ba-44e0-a1fa-c81110e01fa0" providerId="AD" clId="Web-{8C5F6080-0537-B355-7881-FBFA13018B89}" dt="2023-08-11T14:56:07.997" v="253" actId="1076"/>
          <ac:spMkLst>
            <pc:docMk/>
            <pc:sldMk cId="695591123" sldId="289"/>
            <ac:spMk id="3" creationId="{5A6AE45D-7675-B4F4-0788-530C6F1DAABF}"/>
          </ac:spMkLst>
        </pc:spChg>
        <pc:spChg chg="add mod">
          <ac:chgData name="Mieko Landers" userId="S::mlanders@ccslib.org::07da9021-f6ba-44e0-a1fa-c81110e01fa0" providerId="AD" clId="Web-{8C5F6080-0537-B355-7881-FBFA13018B89}" dt="2023-08-11T14:56:23.139" v="258"/>
          <ac:spMkLst>
            <pc:docMk/>
            <pc:sldMk cId="695591123" sldId="289"/>
            <ac:spMk id="5" creationId="{912390F6-8DA8-8852-12CF-D641D1FEBB2F}"/>
          </ac:spMkLst>
        </pc:spChg>
        <pc:spChg chg="add del mod">
          <ac:chgData name="Mieko Landers" userId="S::mlanders@ccslib.org::07da9021-f6ba-44e0-a1fa-c81110e01fa0" providerId="AD" clId="Web-{8C5F6080-0537-B355-7881-FBFA13018B89}" dt="2023-08-11T14:56:55.249" v="263"/>
          <ac:spMkLst>
            <pc:docMk/>
            <pc:sldMk cId="695591123" sldId="289"/>
            <ac:spMk id="7" creationId="{B82D1498-0EC7-748B-DA18-35756F8EDEF9}"/>
          </ac:spMkLst>
        </pc:spChg>
        <pc:picChg chg="add mod">
          <ac:chgData name="Mieko Landers" userId="S::mlanders@ccslib.org::07da9021-f6ba-44e0-a1fa-c81110e01fa0" providerId="AD" clId="Web-{8C5F6080-0537-B355-7881-FBFA13018B89}" dt="2023-08-11T14:57:49.189" v="276" actId="1076"/>
          <ac:picMkLst>
            <pc:docMk/>
            <pc:sldMk cId="695591123" sldId="289"/>
            <ac:picMk id="8" creationId="{673B7DEC-2372-C010-28CC-7D04647FDA91}"/>
          </ac:picMkLst>
        </pc:picChg>
      </pc:sldChg>
      <pc:sldChg chg="addSp modSp new">
        <pc:chgData name="Mieko Landers" userId="S::mlanders@ccslib.org::07da9021-f6ba-44e0-a1fa-c81110e01fa0" providerId="AD" clId="Web-{8C5F6080-0537-B355-7881-FBFA13018B89}" dt="2023-08-11T15:01:11.291" v="292"/>
        <pc:sldMkLst>
          <pc:docMk/>
          <pc:sldMk cId="1426859250" sldId="290"/>
        </pc:sldMkLst>
        <pc:picChg chg="add mod modCrop">
          <ac:chgData name="Mieko Landers" userId="S::mlanders@ccslib.org::07da9021-f6ba-44e0-a1fa-c81110e01fa0" providerId="AD" clId="Web-{8C5F6080-0537-B355-7881-FBFA13018B89}" dt="2023-08-11T15:01:11.291" v="292"/>
          <ac:picMkLst>
            <pc:docMk/>
            <pc:sldMk cId="1426859250" sldId="290"/>
            <ac:picMk id="2" creationId="{E70C5689-B855-22D6-AC25-75D221721C9B}"/>
          </ac:picMkLst>
        </pc:picChg>
      </pc:sldChg>
    </pc:docChg>
  </pc:docChgLst>
  <pc:docChgLst>
    <pc:chgData name="Mieko Landers" userId="S::mlanders@ccslib.org::07da9021-f6ba-44e0-a1fa-c81110e01fa0" providerId="AD" clId="Web-{15A3D52A-AB8B-0B45-7CBF-EA361011B814}"/>
    <pc:docChg chg="addSld delSld modSld sldOrd addMainMaster modMainMaster">
      <pc:chgData name="Mieko Landers" userId="S::mlanders@ccslib.org::07da9021-f6ba-44e0-a1fa-c81110e01fa0" providerId="AD" clId="Web-{15A3D52A-AB8B-0B45-7CBF-EA361011B814}" dt="2023-08-09T18:50:11.633" v="1818"/>
      <pc:docMkLst>
        <pc:docMk/>
      </pc:docMkLst>
      <pc:sldChg chg="modSp del ord">
        <pc:chgData name="Mieko Landers" userId="S::mlanders@ccslib.org::07da9021-f6ba-44e0-a1fa-c81110e01fa0" providerId="AD" clId="Web-{15A3D52A-AB8B-0B45-7CBF-EA361011B814}" dt="2023-08-09T18:26:58.841" v="939"/>
        <pc:sldMkLst>
          <pc:docMk/>
          <pc:sldMk cId="1497617115" sldId="259"/>
        </pc:sldMkLst>
        <pc:spChg chg="mod">
          <ac:chgData name="Mieko Landers" userId="S::mlanders@ccslib.org::07da9021-f6ba-44e0-a1fa-c81110e01fa0" providerId="AD" clId="Web-{15A3D52A-AB8B-0B45-7CBF-EA361011B814}" dt="2023-08-09T17:26:50.848" v="754" actId="20577"/>
          <ac:spMkLst>
            <pc:docMk/>
            <pc:sldMk cId="1497617115" sldId="259"/>
            <ac:spMk id="2" creationId="{50481556-7050-0A44-8CD4-9FF494805F1E}"/>
          </ac:spMkLst>
        </pc:spChg>
        <pc:spChg chg="mod">
          <ac:chgData name="Mieko Landers" userId="S::mlanders@ccslib.org::07da9021-f6ba-44e0-a1fa-c81110e01fa0" providerId="AD" clId="Web-{15A3D52A-AB8B-0B45-7CBF-EA361011B814}" dt="2023-08-09T17:26:59.332" v="756" actId="1076"/>
          <ac:spMkLst>
            <pc:docMk/>
            <pc:sldMk cId="1497617115" sldId="259"/>
            <ac:spMk id="3" creationId="{15544D6C-B77B-BB4A-9B5C-365C7E4D98B0}"/>
          </ac:spMkLst>
        </pc:spChg>
      </pc:sldChg>
      <pc:sldChg chg="addSp delSp modSp del ord">
        <pc:chgData name="Mieko Landers" userId="S::mlanders@ccslib.org::07da9021-f6ba-44e0-a1fa-c81110e01fa0" providerId="AD" clId="Web-{15A3D52A-AB8B-0B45-7CBF-EA361011B814}" dt="2023-08-09T16:12:41.910" v="109"/>
        <pc:sldMkLst>
          <pc:docMk/>
          <pc:sldMk cId="1097693118" sldId="261"/>
        </pc:sldMkLst>
        <pc:spChg chg="add del mod">
          <ac:chgData name="Mieko Landers" userId="S::mlanders@ccslib.org::07da9021-f6ba-44e0-a1fa-c81110e01fa0" providerId="AD" clId="Web-{15A3D52A-AB8B-0B45-7CBF-EA361011B814}" dt="2023-08-09T16:12:35.363" v="108"/>
          <ac:spMkLst>
            <pc:docMk/>
            <pc:sldMk cId="1097693118" sldId="261"/>
            <ac:spMk id="35" creationId="{21508301-6229-EC41-2554-15A7F40B307E}"/>
          </ac:spMkLst>
        </pc:spChg>
        <pc:graphicFrameChg chg="del">
          <ac:chgData name="Mieko Landers" userId="S::mlanders@ccslib.org::07da9021-f6ba-44e0-a1fa-c81110e01fa0" providerId="AD" clId="Web-{15A3D52A-AB8B-0B45-7CBF-EA361011B814}" dt="2023-08-09T16:12:23.659" v="106"/>
          <ac:graphicFrameMkLst>
            <pc:docMk/>
            <pc:sldMk cId="1097693118" sldId="261"/>
            <ac:graphicFrameMk id="25" creationId="{BF36E0DA-C579-118F-6037-0278B1BF9D2E}"/>
          </ac:graphicFrameMkLst>
        </pc:graphicFrameChg>
        <pc:graphicFrameChg chg="add">
          <ac:chgData name="Mieko Landers" userId="S::mlanders@ccslib.org::07da9021-f6ba-44e0-a1fa-c81110e01fa0" providerId="AD" clId="Web-{15A3D52A-AB8B-0B45-7CBF-EA361011B814}" dt="2023-08-09T16:12:32.347" v="107"/>
          <ac:graphicFrameMkLst>
            <pc:docMk/>
            <pc:sldMk cId="1097693118" sldId="261"/>
            <ac:graphicFrameMk id="37" creationId="{B4839111-4F27-6624-F268-945361A4AFE9}"/>
          </ac:graphicFrameMkLst>
        </pc:graphicFrameChg>
      </pc:sldChg>
      <pc:sldChg chg="addSp delSp modSp">
        <pc:chgData name="Mieko Landers" userId="S::mlanders@ccslib.org::07da9021-f6ba-44e0-a1fa-c81110e01fa0" providerId="AD" clId="Web-{15A3D52A-AB8B-0B45-7CBF-EA361011B814}" dt="2023-08-09T16:13:33.333" v="137" actId="20577"/>
        <pc:sldMkLst>
          <pc:docMk/>
          <pc:sldMk cId="1960488466" sldId="262"/>
        </pc:sldMkLst>
        <pc:spChg chg="add mod">
          <ac:chgData name="Mieko Landers" userId="S::mlanders@ccslib.org::07da9021-f6ba-44e0-a1fa-c81110e01fa0" providerId="AD" clId="Web-{15A3D52A-AB8B-0B45-7CBF-EA361011B814}" dt="2023-08-09T16:13:33.333" v="137" actId="20577"/>
          <ac:spMkLst>
            <pc:docMk/>
            <pc:sldMk cId="1960488466" sldId="262"/>
            <ac:spMk id="2588" creationId="{A0C4F75D-B0D2-2796-98B4-D7BEC162D2FD}"/>
          </ac:spMkLst>
        </pc:spChg>
        <pc:graphicFrameChg chg="add mod modGraphic">
          <ac:chgData name="Mieko Landers" userId="S::mlanders@ccslib.org::07da9021-f6ba-44e0-a1fa-c81110e01fa0" providerId="AD" clId="Web-{15A3D52A-AB8B-0B45-7CBF-EA361011B814}" dt="2023-08-09T16:09:44.264" v="75" actId="14100"/>
          <ac:graphicFrameMkLst>
            <pc:docMk/>
            <pc:sldMk cId="1960488466" sldId="262"/>
            <ac:graphicFrameMk id="2" creationId="{B4166071-7857-AD59-1B6D-564AD318F6BD}"/>
          </ac:graphicFrameMkLst>
        </pc:graphicFrameChg>
        <pc:graphicFrameChg chg="add del">
          <ac:chgData name="Mieko Landers" userId="S::mlanders@ccslib.org::07da9021-f6ba-44e0-a1fa-c81110e01fa0" providerId="AD" clId="Web-{15A3D52A-AB8B-0B45-7CBF-EA361011B814}" dt="2023-08-09T16:12:51.676" v="111"/>
          <ac:graphicFrameMkLst>
            <pc:docMk/>
            <pc:sldMk cId="1960488466" sldId="262"/>
            <ac:graphicFrameMk id="2408" creationId="{794F0790-CA83-354C-28E2-5EAE32503FFC}"/>
          </ac:graphicFrameMkLst>
        </pc:graphicFrameChg>
        <pc:graphicFrameChg chg="add del">
          <ac:chgData name="Mieko Landers" userId="S::mlanders@ccslib.org::07da9021-f6ba-44e0-a1fa-c81110e01fa0" providerId="AD" clId="Web-{15A3D52A-AB8B-0B45-7CBF-EA361011B814}" dt="2023-08-09T16:12:55.645" v="113"/>
          <ac:graphicFrameMkLst>
            <pc:docMk/>
            <pc:sldMk cId="1960488466" sldId="262"/>
            <ac:graphicFrameMk id="2498" creationId="{9727BD10-57BC-82F6-C902-0EDC5451B3E2}"/>
          </ac:graphicFrameMkLst>
        </pc:graphicFrameChg>
      </pc:sldChg>
      <pc:sldChg chg="addSp modSp add del replId">
        <pc:chgData name="Mieko Landers" userId="S::mlanders@ccslib.org::07da9021-f6ba-44e0-a1fa-c81110e01fa0" providerId="AD" clId="Web-{15A3D52A-AB8B-0B45-7CBF-EA361011B814}" dt="2023-08-09T16:13:50.818" v="141"/>
        <pc:sldMkLst>
          <pc:docMk/>
          <pc:sldMk cId="1878070409" sldId="263"/>
        </pc:sldMkLst>
        <pc:spChg chg="add mod">
          <ac:chgData name="Mieko Landers" userId="S::mlanders@ccslib.org::07da9021-f6ba-44e0-a1fa-c81110e01fa0" providerId="AD" clId="Web-{15A3D52A-AB8B-0B45-7CBF-EA361011B814}" dt="2023-08-09T16:10:58.969" v="83" actId="14100"/>
          <ac:spMkLst>
            <pc:docMk/>
            <pc:sldMk cId="1878070409" sldId="263"/>
            <ac:spMk id="47" creationId="{1A59EFE5-AC33-F990-61F1-0DFDE5592184}"/>
          </ac:spMkLst>
        </pc:spChg>
        <pc:spChg chg="add mod">
          <ac:chgData name="Mieko Landers" userId="S::mlanders@ccslib.org::07da9021-f6ba-44e0-a1fa-c81110e01fa0" providerId="AD" clId="Web-{15A3D52A-AB8B-0B45-7CBF-EA361011B814}" dt="2023-08-09T16:13:38.552" v="138" actId="1076"/>
          <ac:spMkLst>
            <pc:docMk/>
            <pc:sldMk cId="1878070409" sldId="263"/>
            <ac:spMk id="92" creationId="{A8DA946D-9672-65C3-660C-41F98A76C002}"/>
          </ac:spMkLst>
        </pc:spChg>
        <pc:graphicFrameChg chg="mod">
          <ac:chgData name="Mieko Landers" userId="S::mlanders@ccslib.org::07da9021-f6ba-44e0-a1fa-c81110e01fa0" providerId="AD" clId="Web-{15A3D52A-AB8B-0B45-7CBF-EA361011B814}" dt="2023-08-09T16:10:37.656" v="80" actId="14100"/>
          <ac:graphicFrameMkLst>
            <pc:docMk/>
            <pc:sldMk cId="1878070409" sldId="263"/>
            <ac:graphicFrameMk id="2" creationId="{B4166071-7857-AD59-1B6D-564AD318F6BD}"/>
          </ac:graphicFrameMkLst>
        </pc:graphicFrameChg>
      </pc:sldChg>
      <pc:sldChg chg="add ord replId">
        <pc:chgData name="Mieko Landers" userId="S::mlanders@ccslib.org::07da9021-f6ba-44e0-a1fa-c81110e01fa0" providerId="AD" clId="Web-{15A3D52A-AB8B-0B45-7CBF-EA361011B814}" dt="2023-08-09T16:12:11.847" v="104"/>
        <pc:sldMkLst>
          <pc:docMk/>
          <pc:sldMk cId="1604267931" sldId="264"/>
        </pc:sldMkLst>
      </pc:sldChg>
      <pc:sldChg chg="addSp modSp add replId">
        <pc:chgData name="Mieko Landers" userId="S::mlanders@ccslib.org::07da9021-f6ba-44e0-a1fa-c81110e01fa0" providerId="AD" clId="Web-{15A3D52A-AB8B-0B45-7CBF-EA361011B814}" dt="2023-08-09T16:16:27.197" v="206" actId="20577"/>
        <pc:sldMkLst>
          <pc:docMk/>
          <pc:sldMk cId="1693078627" sldId="265"/>
        </pc:sldMkLst>
        <pc:spChg chg="add">
          <ac:chgData name="Mieko Landers" userId="S::mlanders@ccslib.org::07da9021-f6ba-44e0-a1fa-c81110e01fa0" providerId="AD" clId="Web-{15A3D52A-AB8B-0B45-7CBF-EA361011B814}" dt="2023-08-09T16:13:45.177" v="140"/>
          <ac:spMkLst>
            <pc:docMk/>
            <pc:sldMk cId="1693078627" sldId="265"/>
            <ac:spMk id="48" creationId="{5E1CC020-A7EE-9364-83DE-57A537BD5758}"/>
          </ac:spMkLst>
        </pc:spChg>
        <pc:spChg chg="add mod">
          <ac:chgData name="Mieko Landers" userId="S::mlanders@ccslib.org::07da9021-f6ba-44e0-a1fa-c81110e01fa0" providerId="AD" clId="Web-{15A3D52A-AB8B-0B45-7CBF-EA361011B814}" dt="2023-08-09T16:16:27.197" v="206" actId="20577"/>
          <ac:spMkLst>
            <pc:docMk/>
            <pc:sldMk cId="1693078627" sldId="265"/>
            <ac:spMk id="49" creationId="{31CBD164-18CE-796C-0A04-6A73F320D05B}"/>
          </ac:spMkLst>
        </pc:spChg>
      </pc:sldChg>
      <pc:sldChg chg="modSp add replId">
        <pc:chgData name="Mieko Landers" userId="S::mlanders@ccslib.org::07da9021-f6ba-44e0-a1fa-c81110e01fa0" providerId="AD" clId="Web-{15A3D52A-AB8B-0B45-7CBF-EA361011B814}" dt="2023-08-09T17:17:22.657" v="596" actId="20577"/>
        <pc:sldMkLst>
          <pc:docMk/>
          <pc:sldMk cId="2753798254" sldId="266"/>
        </pc:sldMkLst>
        <pc:spChg chg="mod">
          <ac:chgData name="Mieko Landers" userId="S::mlanders@ccslib.org::07da9021-f6ba-44e0-a1fa-c81110e01fa0" providerId="AD" clId="Web-{15A3D52A-AB8B-0B45-7CBF-EA361011B814}" dt="2023-08-09T17:17:22.657" v="596" actId="20577"/>
          <ac:spMkLst>
            <pc:docMk/>
            <pc:sldMk cId="2753798254" sldId="266"/>
            <ac:spMk id="49" creationId="{31CBD164-18CE-796C-0A04-6A73F320D05B}"/>
          </ac:spMkLst>
        </pc:spChg>
      </pc:sldChg>
      <pc:sldChg chg="modSp add del replId">
        <pc:chgData name="Mieko Landers" userId="S::mlanders@ccslib.org::07da9021-f6ba-44e0-a1fa-c81110e01fa0" providerId="AD" clId="Web-{15A3D52A-AB8B-0B45-7CBF-EA361011B814}" dt="2023-08-09T17:24:28.784" v="672" actId="20577"/>
        <pc:sldMkLst>
          <pc:docMk/>
          <pc:sldMk cId="4205955835" sldId="267"/>
        </pc:sldMkLst>
        <pc:spChg chg="mod">
          <ac:chgData name="Mieko Landers" userId="S::mlanders@ccslib.org::07da9021-f6ba-44e0-a1fa-c81110e01fa0" providerId="AD" clId="Web-{15A3D52A-AB8B-0B45-7CBF-EA361011B814}" dt="2023-08-09T16:18:41.642" v="271" actId="14100"/>
          <ac:spMkLst>
            <pc:docMk/>
            <pc:sldMk cId="4205955835" sldId="267"/>
            <ac:spMk id="48" creationId="{5E1CC020-A7EE-9364-83DE-57A537BD5758}"/>
          </ac:spMkLst>
        </pc:spChg>
        <pc:spChg chg="mod">
          <ac:chgData name="Mieko Landers" userId="S::mlanders@ccslib.org::07da9021-f6ba-44e0-a1fa-c81110e01fa0" providerId="AD" clId="Web-{15A3D52A-AB8B-0B45-7CBF-EA361011B814}" dt="2023-08-09T17:24:28.784" v="672" actId="20577"/>
          <ac:spMkLst>
            <pc:docMk/>
            <pc:sldMk cId="4205955835" sldId="267"/>
            <ac:spMk id="49" creationId="{31CBD164-18CE-796C-0A04-6A73F320D05B}"/>
          </ac:spMkLst>
        </pc:spChg>
      </pc:sldChg>
      <pc:sldChg chg="delSp modSp add del replId">
        <pc:chgData name="Mieko Landers" userId="S::mlanders@ccslib.org::07da9021-f6ba-44e0-a1fa-c81110e01fa0" providerId="AD" clId="Web-{15A3D52A-AB8B-0B45-7CBF-EA361011B814}" dt="2023-08-09T16:36:03.914" v="404"/>
        <pc:sldMkLst>
          <pc:docMk/>
          <pc:sldMk cId="2514703771" sldId="268"/>
        </pc:sldMkLst>
        <pc:spChg chg="del">
          <ac:chgData name="Mieko Landers" userId="S::mlanders@ccslib.org::07da9021-f6ba-44e0-a1fa-c81110e01fa0" providerId="AD" clId="Web-{15A3D52A-AB8B-0B45-7CBF-EA361011B814}" dt="2023-08-09T16:34:05.847" v="375"/>
          <ac:spMkLst>
            <pc:docMk/>
            <pc:sldMk cId="2514703771" sldId="268"/>
            <ac:spMk id="48" creationId="{5E1CC020-A7EE-9364-83DE-57A537BD5758}"/>
          </ac:spMkLst>
        </pc:spChg>
        <pc:spChg chg="mod">
          <ac:chgData name="Mieko Landers" userId="S::mlanders@ccslib.org::07da9021-f6ba-44e0-a1fa-c81110e01fa0" providerId="AD" clId="Web-{15A3D52A-AB8B-0B45-7CBF-EA361011B814}" dt="2023-08-09T16:36:03.539" v="403" actId="20577"/>
          <ac:spMkLst>
            <pc:docMk/>
            <pc:sldMk cId="2514703771" sldId="268"/>
            <ac:spMk id="2588" creationId="{A0C4F75D-B0D2-2796-98B4-D7BEC162D2FD}"/>
          </ac:spMkLst>
        </pc:spChg>
        <pc:graphicFrameChg chg="del">
          <ac:chgData name="Mieko Landers" userId="S::mlanders@ccslib.org::07da9021-f6ba-44e0-a1fa-c81110e01fa0" providerId="AD" clId="Web-{15A3D52A-AB8B-0B45-7CBF-EA361011B814}" dt="2023-08-09T16:34:03.816" v="374"/>
          <ac:graphicFrameMkLst>
            <pc:docMk/>
            <pc:sldMk cId="2514703771" sldId="268"/>
            <ac:graphicFrameMk id="2" creationId="{B4166071-7857-AD59-1B6D-564AD318F6BD}"/>
          </ac:graphicFrameMkLst>
        </pc:graphicFrameChg>
      </pc:sldChg>
      <pc:sldChg chg="add">
        <pc:chgData name="Mieko Landers" userId="S::mlanders@ccslib.org::07da9021-f6ba-44e0-a1fa-c81110e01fa0" providerId="AD" clId="Web-{15A3D52A-AB8B-0B45-7CBF-EA361011B814}" dt="2023-08-09T16:37:20.479" v="405"/>
        <pc:sldMkLst>
          <pc:docMk/>
          <pc:sldMk cId="2574258358" sldId="268"/>
        </pc:sldMkLst>
      </pc:sldChg>
      <pc:sldChg chg="add">
        <pc:chgData name="Mieko Landers" userId="S::mlanders@ccslib.org::07da9021-f6ba-44e0-a1fa-c81110e01fa0" providerId="AD" clId="Web-{15A3D52A-AB8B-0B45-7CBF-EA361011B814}" dt="2023-08-09T16:37:20.667" v="406"/>
        <pc:sldMkLst>
          <pc:docMk/>
          <pc:sldMk cId="3565743686" sldId="269"/>
        </pc:sldMkLst>
      </pc:sldChg>
      <pc:sldChg chg="addSp delSp modSp add replId">
        <pc:chgData name="Mieko Landers" userId="S::mlanders@ccslib.org::07da9021-f6ba-44e0-a1fa-c81110e01fa0" providerId="AD" clId="Web-{15A3D52A-AB8B-0B45-7CBF-EA361011B814}" dt="2023-08-09T17:25:44.050" v="744"/>
        <pc:sldMkLst>
          <pc:docMk/>
          <pc:sldMk cId="2549502028" sldId="270"/>
        </pc:sldMkLst>
        <pc:spChg chg="add mod">
          <ac:chgData name="Mieko Landers" userId="S::mlanders@ccslib.org::07da9021-f6ba-44e0-a1fa-c81110e01fa0" providerId="AD" clId="Web-{15A3D52A-AB8B-0B45-7CBF-EA361011B814}" dt="2023-08-09T16:38:29.934" v="415" actId="1076"/>
          <ac:spMkLst>
            <pc:docMk/>
            <pc:sldMk cId="2549502028" sldId="270"/>
            <ac:spMk id="47" creationId="{E578F398-9271-88F0-E477-5F26DE361892}"/>
          </ac:spMkLst>
        </pc:spChg>
        <pc:spChg chg="mod">
          <ac:chgData name="Mieko Landers" userId="S::mlanders@ccslib.org::07da9021-f6ba-44e0-a1fa-c81110e01fa0" providerId="AD" clId="Web-{15A3D52A-AB8B-0B45-7CBF-EA361011B814}" dt="2023-08-09T16:37:49.542" v="409" actId="14100"/>
          <ac:spMkLst>
            <pc:docMk/>
            <pc:sldMk cId="2549502028" sldId="270"/>
            <ac:spMk id="48" creationId="{5E1CC020-A7EE-9364-83DE-57A537BD5758}"/>
          </ac:spMkLst>
        </pc:spChg>
        <pc:spChg chg="mod">
          <ac:chgData name="Mieko Landers" userId="S::mlanders@ccslib.org::07da9021-f6ba-44e0-a1fa-c81110e01fa0" providerId="AD" clId="Web-{15A3D52A-AB8B-0B45-7CBF-EA361011B814}" dt="2023-08-09T17:25:13.269" v="736" actId="20577"/>
          <ac:spMkLst>
            <pc:docMk/>
            <pc:sldMk cId="2549502028" sldId="270"/>
            <ac:spMk id="49" creationId="{31CBD164-18CE-796C-0A04-6A73F320D05B}"/>
          </ac:spMkLst>
        </pc:spChg>
        <pc:spChg chg="add mod">
          <ac:chgData name="Mieko Landers" userId="S::mlanders@ccslib.org::07da9021-f6ba-44e0-a1fa-c81110e01fa0" providerId="AD" clId="Web-{15A3D52A-AB8B-0B45-7CBF-EA361011B814}" dt="2023-08-09T16:38:34.450" v="417" actId="1076"/>
          <ac:spMkLst>
            <pc:docMk/>
            <pc:sldMk cId="2549502028" sldId="270"/>
            <ac:spMk id="50" creationId="{81FE1431-85EB-5209-4981-A0EBF9CFDD2E}"/>
          </ac:spMkLst>
        </pc:spChg>
        <pc:spChg chg="add del mod">
          <ac:chgData name="Mieko Landers" userId="S::mlanders@ccslib.org::07da9021-f6ba-44e0-a1fa-c81110e01fa0" providerId="AD" clId="Web-{15A3D52A-AB8B-0B45-7CBF-EA361011B814}" dt="2023-08-09T17:24:58.363" v="699"/>
          <ac:spMkLst>
            <pc:docMk/>
            <pc:sldMk cId="2549502028" sldId="270"/>
            <ac:spMk id="51" creationId="{7E7B8898-7B1F-D94D-E512-F78627EC166A}"/>
          </ac:spMkLst>
        </pc:spChg>
        <pc:spChg chg="add del mod">
          <ac:chgData name="Mieko Landers" userId="S::mlanders@ccslib.org::07da9021-f6ba-44e0-a1fa-c81110e01fa0" providerId="AD" clId="Web-{15A3D52A-AB8B-0B45-7CBF-EA361011B814}" dt="2023-08-09T17:24:53.769" v="694"/>
          <ac:spMkLst>
            <pc:docMk/>
            <pc:sldMk cId="2549502028" sldId="270"/>
            <ac:spMk id="52" creationId="{E5936C84-29D5-ED31-C3F0-BDB971C19CAC}"/>
          </ac:spMkLst>
        </pc:spChg>
        <pc:spChg chg="add del">
          <ac:chgData name="Mieko Landers" userId="S::mlanders@ccslib.org::07da9021-f6ba-44e0-a1fa-c81110e01fa0" providerId="AD" clId="Web-{15A3D52A-AB8B-0B45-7CBF-EA361011B814}" dt="2023-08-09T17:25:44.050" v="744"/>
          <ac:spMkLst>
            <pc:docMk/>
            <pc:sldMk cId="2549502028" sldId="270"/>
            <ac:spMk id="54" creationId="{A0D50D8F-038B-6523-BBDF-83F55833BC03}"/>
          </ac:spMkLst>
        </pc:spChg>
        <pc:spChg chg="add del mod">
          <ac:chgData name="Mieko Landers" userId="S::mlanders@ccslib.org::07da9021-f6ba-44e0-a1fa-c81110e01fa0" providerId="AD" clId="Web-{15A3D52A-AB8B-0B45-7CBF-EA361011B814}" dt="2023-08-09T17:25:43.566" v="743"/>
          <ac:spMkLst>
            <pc:docMk/>
            <pc:sldMk cId="2549502028" sldId="270"/>
            <ac:spMk id="56" creationId="{4B4C58AA-F4B9-B2E4-273D-69E8280895C0}"/>
          </ac:spMkLst>
        </pc:spChg>
      </pc:sldChg>
      <pc:sldChg chg="add del">
        <pc:chgData name="Mieko Landers" userId="S::mlanders@ccslib.org::07da9021-f6ba-44e0-a1fa-c81110e01fa0" providerId="AD" clId="Web-{15A3D52A-AB8B-0B45-7CBF-EA361011B814}" dt="2023-08-09T16:37:56.215" v="413"/>
        <pc:sldMkLst>
          <pc:docMk/>
          <pc:sldMk cId="1263544646" sldId="271"/>
        </pc:sldMkLst>
      </pc:sldChg>
      <pc:sldChg chg="add replId">
        <pc:chgData name="Mieko Landers" userId="S::mlanders@ccslib.org::07da9021-f6ba-44e0-a1fa-c81110e01fa0" providerId="AD" clId="Web-{15A3D52A-AB8B-0B45-7CBF-EA361011B814}" dt="2023-08-09T16:40:44.299" v="418"/>
        <pc:sldMkLst>
          <pc:docMk/>
          <pc:sldMk cId="3963097408" sldId="271"/>
        </pc:sldMkLst>
      </pc:sldChg>
      <pc:sldChg chg="modSp add del ord replId">
        <pc:chgData name="Mieko Landers" userId="S::mlanders@ccslib.org::07da9021-f6ba-44e0-a1fa-c81110e01fa0" providerId="AD" clId="Web-{15A3D52A-AB8B-0B45-7CBF-EA361011B814}" dt="2023-08-09T18:50:11.633" v="1818"/>
        <pc:sldMkLst>
          <pc:docMk/>
          <pc:sldMk cId="398434197" sldId="272"/>
        </pc:sldMkLst>
        <pc:spChg chg="ord">
          <ac:chgData name="Mieko Landers" userId="S::mlanders@ccslib.org::07da9021-f6ba-44e0-a1fa-c81110e01fa0" providerId="AD" clId="Web-{15A3D52A-AB8B-0B45-7CBF-EA361011B814}" dt="2023-08-09T17:25:20.988" v="738"/>
          <ac:spMkLst>
            <pc:docMk/>
            <pc:sldMk cId="398434197" sldId="272"/>
            <ac:spMk id="52" creationId="{E5936C84-29D5-ED31-C3F0-BDB971C19CAC}"/>
          </ac:spMkLst>
        </pc:spChg>
      </pc:sldChg>
      <pc:sldChg chg="add del replId">
        <pc:chgData name="Mieko Landers" userId="S::mlanders@ccslib.org::07da9021-f6ba-44e0-a1fa-c81110e01fa0" providerId="AD" clId="Web-{15A3D52A-AB8B-0B45-7CBF-EA361011B814}" dt="2023-08-09T17:23:50.659" v="607"/>
        <pc:sldMkLst>
          <pc:docMk/>
          <pc:sldMk cId="829965674" sldId="272"/>
        </pc:sldMkLst>
      </pc:sldChg>
      <pc:sldChg chg="add del">
        <pc:chgData name="Mieko Landers" userId="S::mlanders@ccslib.org::07da9021-f6ba-44e0-a1fa-c81110e01fa0" providerId="AD" clId="Web-{15A3D52A-AB8B-0B45-7CBF-EA361011B814}" dt="2023-08-09T16:37:56.215" v="412"/>
        <pc:sldMkLst>
          <pc:docMk/>
          <pc:sldMk cId="1442663095" sldId="272"/>
        </pc:sldMkLst>
      </pc:sldChg>
      <pc:sldChg chg="add del replId">
        <pc:chgData name="Mieko Landers" userId="S::mlanders@ccslib.org::07da9021-f6ba-44e0-a1fa-c81110e01fa0" providerId="AD" clId="Web-{15A3D52A-AB8B-0B45-7CBF-EA361011B814}" dt="2023-08-09T16:42:37.599" v="533"/>
        <pc:sldMkLst>
          <pc:docMk/>
          <pc:sldMk cId="3391528363" sldId="272"/>
        </pc:sldMkLst>
      </pc:sldChg>
      <pc:sldChg chg="modSp add replId">
        <pc:chgData name="Mieko Landers" userId="S::mlanders@ccslib.org::07da9021-f6ba-44e0-a1fa-c81110e01fa0" providerId="AD" clId="Web-{15A3D52A-AB8B-0B45-7CBF-EA361011B814}" dt="2023-08-09T18:48:12.488" v="1767"/>
        <pc:sldMkLst>
          <pc:docMk/>
          <pc:sldMk cId="4226733921" sldId="273"/>
        </pc:sldMkLst>
        <pc:spChg chg="mod">
          <ac:chgData name="Mieko Landers" userId="S::mlanders@ccslib.org::07da9021-f6ba-44e0-a1fa-c81110e01fa0" providerId="AD" clId="Web-{15A3D52A-AB8B-0B45-7CBF-EA361011B814}" dt="2023-08-09T18:48:12.488" v="1767"/>
          <ac:spMkLst>
            <pc:docMk/>
            <pc:sldMk cId="4226733921" sldId="273"/>
            <ac:spMk id="54" creationId="{A0D50D8F-038B-6523-BBDF-83F55833BC03}"/>
          </ac:spMkLst>
        </pc:spChg>
        <pc:spChg chg="mod">
          <ac:chgData name="Mieko Landers" userId="S::mlanders@ccslib.org::07da9021-f6ba-44e0-a1fa-c81110e01fa0" providerId="AD" clId="Web-{15A3D52A-AB8B-0B45-7CBF-EA361011B814}" dt="2023-08-09T17:25:54.629" v="746" actId="1076"/>
          <ac:spMkLst>
            <pc:docMk/>
            <pc:sldMk cId="4226733921" sldId="273"/>
            <ac:spMk id="56" creationId="{4B4C58AA-F4B9-B2E4-273D-69E8280895C0}"/>
          </ac:spMkLst>
        </pc:spChg>
      </pc:sldChg>
      <pc:sldChg chg="delSp add del replId">
        <pc:chgData name="Mieko Landers" userId="S::mlanders@ccslib.org::07da9021-f6ba-44e0-a1fa-c81110e01fa0" providerId="AD" clId="Web-{15A3D52A-AB8B-0B45-7CBF-EA361011B814}" dt="2023-08-09T17:26:41.144" v="751"/>
        <pc:sldMkLst>
          <pc:docMk/>
          <pc:sldMk cId="2349111469" sldId="274"/>
        </pc:sldMkLst>
        <pc:spChg chg="del">
          <ac:chgData name="Mieko Landers" userId="S::mlanders@ccslib.org::07da9021-f6ba-44e0-a1fa-c81110e01fa0" providerId="AD" clId="Web-{15A3D52A-AB8B-0B45-7CBF-EA361011B814}" dt="2023-08-09T17:26:10.847" v="749"/>
          <ac:spMkLst>
            <pc:docMk/>
            <pc:sldMk cId="2349111469" sldId="274"/>
            <ac:spMk id="54" creationId="{A0D50D8F-038B-6523-BBDF-83F55833BC03}"/>
          </ac:spMkLst>
        </pc:spChg>
        <pc:spChg chg="del">
          <ac:chgData name="Mieko Landers" userId="S::mlanders@ccslib.org::07da9021-f6ba-44e0-a1fa-c81110e01fa0" providerId="AD" clId="Web-{15A3D52A-AB8B-0B45-7CBF-EA361011B814}" dt="2023-08-09T17:26:10.222" v="748"/>
          <ac:spMkLst>
            <pc:docMk/>
            <pc:sldMk cId="2349111469" sldId="274"/>
            <ac:spMk id="56" creationId="{4B4C58AA-F4B9-B2E4-273D-69E8280895C0}"/>
          </ac:spMkLst>
        </pc:spChg>
      </pc:sldChg>
      <pc:sldChg chg="modSp new del">
        <pc:chgData name="Mieko Landers" userId="S::mlanders@ccslib.org::07da9021-f6ba-44e0-a1fa-c81110e01fa0" providerId="AD" clId="Web-{15A3D52A-AB8B-0B45-7CBF-EA361011B814}" dt="2023-08-09T17:34:59.069" v="825"/>
        <pc:sldMkLst>
          <pc:docMk/>
          <pc:sldMk cId="2767172461" sldId="274"/>
        </pc:sldMkLst>
        <pc:spChg chg="mod">
          <ac:chgData name="Mieko Landers" userId="S::mlanders@ccslib.org::07da9021-f6ba-44e0-a1fa-c81110e01fa0" providerId="AD" clId="Web-{15A3D52A-AB8B-0B45-7CBF-EA361011B814}" dt="2023-08-09T17:34:50.178" v="801" actId="20577"/>
          <ac:spMkLst>
            <pc:docMk/>
            <pc:sldMk cId="2767172461" sldId="274"/>
            <ac:spMk id="2" creationId="{FCD4AB74-31A5-6B6B-DCAB-79CA92B91C4F}"/>
          </ac:spMkLst>
        </pc:spChg>
        <pc:spChg chg="mod">
          <ac:chgData name="Mieko Landers" userId="S::mlanders@ccslib.org::07da9021-f6ba-44e0-a1fa-c81110e01fa0" providerId="AD" clId="Web-{15A3D52A-AB8B-0B45-7CBF-EA361011B814}" dt="2023-08-09T17:30:01.005" v="773" actId="20577"/>
          <ac:spMkLst>
            <pc:docMk/>
            <pc:sldMk cId="2767172461" sldId="274"/>
            <ac:spMk id="5" creationId="{0C8D61D3-6DAD-18A4-6CCA-994D53314E1C}"/>
          </ac:spMkLst>
        </pc:spChg>
        <pc:spChg chg="mod">
          <ac:chgData name="Mieko Landers" userId="S::mlanders@ccslib.org::07da9021-f6ba-44e0-a1fa-c81110e01fa0" providerId="AD" clId="Web-{15A3D52A-AB8B-0B45-7CBF-EA361011B814}" dt="2023-08-09T17:34:30.960" v="778" actId="20577"/>
          <ac:spMkLst>
            <pc:docMk/>
            <pc:sldMk cId="2767172461" sldId="274"/>
            <ac:spMk id="6" creationId="{896016F3-2458-2B90-1CEE-2B4B45B2156D}"/>
          </ac:spMkLst>
        </pc:spChg>
      </pc:sldChg>
      <pc:sldChg chg="addSp delSp modSp new ord">
        <pc:chgData name="Mieko Landers" userId="S::mlanders@ccslib.org::07da9021-f6ba-44e0-a1fa-c81110e01fa0" providerId="AD" clId="Web-{15A3D52A-AB8B-0B45-7CBF-EA361011B814}" dt="2023-08-09T18:27:38.451" v="950" actId="1076"/>
        <pc:sldMkLst>
          <pc:docMk/>
          <pc:sldMk cId="226878796" sldId="275"/>
        </pc:sldMkLst>
        <pc:spChg chg="mod">
          <ac:chgData name="Mieko Landers" userId="S::mlanders@ccslib.org::07da9021-f6ba-44e0-a1fa-c81110e01fa0" providerId="AD" clId="Web-{15A3D52A-AB8B-0B45-7CBF-EA361011B814}" dt="2023-08-09T17:34:58.335" v="824" actId="20577"/>
          <ac:spMkLst>
            <pc:docMk/>
            <pc:sldMk cId="226878796" sldId="275"/>
            <ac:spMk id="2" creationId="{601DD490-133C-E982-012C-9CDE7E77932B}"/>
          </ac:spMkLst>
        </pc:spChg>
        <pc:spChg chg="mod">
          <ac:chgData name="Mieko Landers" userId="S::mlanders@ccslib.org::07da9021-f6ba-44e0-a1fa-c81110e01fa0" providerId="AD" clId="Web-{15A3D52A-AB8B-0B45-7CBF-EA361011B814}" dt="2023-08-09T18:27:26.951" v="947" actId="14100"/>
          <ac:spMkLst>
            <pc:docMk/>
            <pc:sldMk cId="226878796" sldId="275"/>
            <ac:spMk id="3" creationId="{0617619E-42C5-A3D2-AB73-F7F55A74206B}"/>
          </ac:spMkLst>
        </pc:spChg>
        <pc:spChg chg="del">
          <ac:chgData name="Mieko Landers" userId="S::mlanders@ccslib.org::07da9021-f6ba-44e0-a1fa-c81110e01fa0" providerId="AD" clId="Web-{15A3D52A-AB8B-0B45-7CBF-EA361011B814}" dt="2023-08-09T17:36:37.929" v="859"/>
          <ac:spMkLst>
            <pc:docMk/>
            <pc:sldMk cId="226878796" sldId="275"/>
            <ac:spMk id="4" creationId="{8BE25DA2-88D0-96EB-BADA-50130B940B3A}"/>
          </ac:spMkLst>
        </pc:spChg>
        <pc:spChg chg="add mod ord">
          <ac:chgData name="Mieko Landers" userId="S::mlanders@ccslib.org::07da9021-f6ba-44e0-a1fa-c81110e01fa0" providerId="AD" clId="Web-{15A3D52A-AB8B-0B45-7CBF-EA361011B814}" dt="2023-08-09T18:27:30.732" v="948" actId="1076"/>
          <ac:spMkLst>
            <pc:docMk/>
            <pc:sldMk cId="226878796" sldId="275"/>
            <ac:spMk id="6" creationId="{143920B2-D016-B07C-DC84-5678A2111856}"/>
          </ac:spMkLst>
        </pc:spChg>
        <pc:picChg chg="add mod">
          <ac:chgData name="Mieko Landers" userId="S::mlanders@ccslib.org::07da9021-f6ba-44e0-a1fa-c81110e01fa0" providerId="AD" clId="Web-{15A3D52A-AB8B-0B45-7CBF-EA361011B814}" dt="2023-08-09T18:27:38.451" v="950" actId="1076"/>
          <ac:picMkLst>
            <pc:docMk/>
            <pc:sldMk cId="226878796" sldId="275"/>
            <ac:picMk id="5" creationId="{B0E35C28-EEB8-39A0-E931-F927EA18623B}"/>
          </ac:picMkLst>
        </pc:picChg>
      </pc:sldChg>
      <pc:sldChg chg="addSp delSp modSp add replId">
        <pc:chgData name="Mieko Landers" userId="S::mlanders@ccslib.org::07da9021-f6ba-44e0-a1fa-c81110e01fa0" providerId="AD" clId="Web-{15A3D52A-AB8B-0B45-7CBF-EA361011B814}" dt="2023-08-09T18:35:18.637" v="1197" actId="20577"/>
        <pc:sldMkLst>
          <pc:docMk/>
          <pc:sldMk cId="188580358" sldId="276"/>
        </pc:sldMkLst>
        <pc:spChg chg="mod">
          <ac:chgData name="Mieko Landers" userId="S::mlanders@ccslib.org::07da9021-f6ba-44e0-a1fa-c81110e01fa0" providerId="AD" clId="Web-{15A3D52A-AB8B-0B45-7CBF-EA361011B814}" dt="2023-08-09T17:57:47.608" v="913" actId="20577"/>
          <ac:spMkLst>
            <pc:docMk/>
            <pc:sldMk cId="188580358" sldId="276"/>
            <ac:spMk id="2" creationId="{601DD490-133C-E982-012C-9CDE7E77932B}"/>
          </ac:spMkLst>
        </pc:spChg>
        <pc:spChg chg="mod">
          <ac:chgData name="Mieko Landers" userId="S::mlanders@ccslib.org::07da9021-f6ba-44e0-a1fa-c81110e01fa0" providerId="AD" clId="Web-{15A3D52A-AB8B-0B45-7CBF-EA361011B814}" dt="2023-08-09T18:35:18.637" v="1197" actId="20577"/>
          <ac:spMkLst>
            <pc:docMk/>
            <pc:sldMk cId="188580358" sldId="276"/>
            <ac:spMk id="3" creationId="{0617619E-42C5-A3D2-AB73-F7F55A74206B}"/>
          </ac:spMkLst>
        </pc:spChg>
        <pc:spChg chg="del mod ord">
          <ac:chgData name="Mieko Landers" userId="S::mlanders@ccslib.org::07da9021-f6ba-44e0-a1fa-c81110e01fa0" providerId="AD" clId="Web-{15A3D52A-AB8B-0B45-7CBF-EA361011B814}" dt="2023-08-09T18:27:48.327" v="952"/>
          <ac:spMkLst>
            <pc:docMk/>
            <pc:sldMk cId="188580358" sldId="276"/>
            <ac:spMk id="6" creationId="{143920B2-D016-B07C-DC84-5678A2111856}"/>
          </ac:spMkLst>
        </pc:spChg>
        <pc:spChg chg="add mod ord">
          <ac:chgData name="Mieko Landers" userId="S::mlanders@ccslib.org::07da9021-f6ba-44e0-a1fa-c81110e01fa0" providerId="AD" clId="Web-{15A3D52A-AB8B-0B45-7CBF-EA361011B814}" dt="2023-08-09T18:28:01.532" v="955"/>
          <ac:spMkLst>
            <pc:docMk/>
            <pc:sldMk cId="188580358" sldId="276"/>
            <ac:spMk id="8" creationId="{A068B7AC-EDC6-2A2A-C71E-0B18627F443B}"/>
          </ac:spMkLst>
        </pc:spChg>
        <pc:picChg chg="add mod">
          <ac:chgData name="Mieko Landers" userId="S::mlanders@ccslib.org::07da9021-f6ba-44e0-a1fa-c81110e01fa0" providerId="AD" clId="Web-{15A3D52A-AB8B-0B45-7CBF-EA361011B814}" dt="2023-08-09T18:28:10.656" v="958" actId="1076"/>
          <ac:picMkLst>
            <pc:docMk/>
            <pc:sldMk cId="188580358" sldId="276"/>
            <ac:picMk id="4" creationId="{91B1921D-C068-1215-E510-B4B3700A66B3}"/>
          </ac:picMkLst>
        </pc:picChg>
        <pc:picChg chg="del">
          <ac:chgData name="Mieko Landers" userId="S::mlanders@ccslib.org::07da9021-f6ba-44e0-a1fa-c81110e01fa0" providerId="AD" clId="Web-{15A3D52A-AB8B-0B45-7CBF-EA361011B814}" dt="2023-08-09T18:25:07.259" v="920"/>
          <ac:picMkLst>
            <pc:docMk/>
            <pc:sldMk cId="188580358" sldId="276"/>
            <ac:picMk id="5" creationId="{B0E35C28-EEB8-39A0-E931-F927EA18623B}"/>
          </ac:picMkLst>
        </pc:picChg>
      </pc:sldChg>
      <pc:sldChg chg="addSp delSp modSp add replId">
        <pc:chgData name="Mieko Landers" userId="S::mlanders@ccslib.org::07da9021-f6ba-44e0-a1fa-c81110e01fa0" providerId="AD" clId="Web-{15A3D52A-AB8B-0B45-7CBF-EA361011B814}" dt="2023-08-09T18:47:29.471" v="1766" actId="1076"/>
        <pc:sldMkLst>
          <pc:docMk/>
          <pc:sldMk cId="1167150983" sldId="277"/>
        </pc:sldMkLst>
        <pc:spChg chg="mod">
          <ac:chgData name="Mieko Landers" userId="S::mlanders@ccslib.org::07da9021-f6ba-44e0-a1fa-c81110e01fa0" providerId="AD" clId="Web-{15A3D52A-AB8B-0B45-7CBF-EA361011B814}" dt="2023-08-09T18:35:05.450" v="1184" actId="20577"/>
          <ac:spMkLst>
            <pc:docMk/>
            <pc:sldMk cId="1167150983" sldId="277"/>
            <ac:spMk id="2" creationId="{601DD490-133C-E982-012C-9CDE7E77932B}"/>
          </ac:spMkLst>
        </pc:spChg>
        <pc:spChg chg="add del mod">
          <ac:chgData name="Mieko Landers" userId="S::mlanders@ccslib.org::07da9021-f6ba-44e0-a1fa-c81110e01fa0" providerId="AD" clId="Web-{15A3D52A-AB8B-0B45-7CBF-EA361011B814}" dt="2023-08-09T18:46:55.611" v="1761" actId="1076"/>
          <ac:spMkLst>
            <pc:docMk/>
            <pc:sldMk cId="1167150983" sldId="277"/>
            <ac:spMk id="3" creationId="{0617619E-42C5-A3D2-AB73-F7F55A74206B}"/>
          </ac:spMkLst>
        </pc:spChg>
        <pc:spChg chg="add mod">
          <ac:chgData name="Mieko Landers" userId="S::mlanders@ccslib.org::07da9021-f6ba-44e0-a1fa-c81110e01fa0" providerId="AD" clId="Web-{15A3D52A-AB8B-0B45-7CBF-EA361011B814}" dt="2023-08-09T18:47:17.065" v="1764" actId="1076"/>
          <ac:spMkLst>
            <pc:docMk/>
            <pc:sldMk cId="1167150983" sldId="277"/>
            <ac:spMk id="6" creationId="{6FBF15A9-2E1B-24C6-E82D-A124EAB63FA6}"/>
          </ac:spMkLst>
        </pc:spChg>
        <pc:spChg chg="add mod">
          <ac:chgData name="Mieko Landers" userId="S::mlanders@ccslib.org::07da9021-f6ba-44e0-a1fa-c81110e01fa0" providerId="AD" clId="Web-{15A3D52A-AB8B-0B45-7CBF-EA361011B814}" dt="2023-08-09T18:47:23.721" v="1765" actId="1076"/>
          <ac:spMkLst>
            <pc:docMk/>
            <pc:sldMk cId="1167150983" sldId="277"/>
            <ac:spMk id="7" creationId="{E29DEFEE-3D4A-86AC-C366-CAF9597498A8}"/>
          </ac:spMkLst>
        </pc:spChg>
        <pc:spChg chg="del">
          <ac:chgData name="Mieko Landers" userId="S::mlanders@ccslib.org::07da9021-f6ba-44e0-a1fa-c81110e01fa0" providerId="AD" clId="Web-{15A3D52A-AB8B-0B45-7CBF-EA361011B814}" dt="2023-08-09T18:35:33.294" v="1199"/>
          <ac:spMkLst>
            <pc:docMk/>
            <pc:sldMk cId="1167150983" sldId="277"/>
            <ac:spMk id="8" creationId="{A068B7AC-EDC6-2A2A-C71E-0B18627F443B}"/>
          </ac:spMkLst>
        </pc:spChg>
        <pc:spChg chg="add mod">
          <ac:chgData name="Mieko Landers" userId="S::mlanders@ccslib.org::07da9021-f6ba-44e0-a1fa-c81110e01fa0" providerId="AD" clId="Web-{15A3D52A-AB8B-0B45-7CBF-EA361011B814}" dt="2023-08-09T18:47:29.471" v="1766" actId="1076"/>
          <ac:spMkLst>
            <pc:docMk/>
            <pc:sldMk cId="1167150983" sldId="277"/>
            <ac:spMk id="9" creationId="{2DB9D7C3-3886-588F-92A7-70712E191072}"/>
          </ac:spMkLst>
        </pc:spChg>
        <pc:spChg chg="add del mod">
          <ac:chgData name="Mieko Landers" userId="S::mlanders@ccslib.org::07da9021-f6ba-44e0-a1fa-c81110e01fa0" providerId="AD" clId="Web-{15A3D52A-AB8B-0B45-7CBF-EA361011B814}" dt="2023-08-09T18:47:02.455" v="1762" actId="1076"/>
          <ac:spMkLst>
            <pc:docMk/>
            <pc:sldMk cId="1167150983" sldId="277"/>
            <ac:spMk id="11" creationId="{C193A99F-4905-E66E-36B0-507FE88E7F51}"/>
          </ac:spMkLst>
        </pc:spChg>
        <pc:spChg chg="add del mod">
          <ac:chgData name="Mieko Landers" userId="S::mlanders@ccslib.org::07da9021-f6ba-44e0-a1fa-c81110e01fa0" providerId="AD" clId="Web-{15A3D52A-AB8B-0B45-7CBF-EA361011B814}" dt="2023-08-09T18:40:04.833" v="1493"/>
          <ac:spMkLst>
            <pc:docMk/>
            <pc:sldMk cId="1167150983" sldId="277"/>
            <ac:spMk id="13" creationId="{18B6E20D-8A80-15E1-2A6F-DEB5F26B9E0A}"/>
          </ac:spMkLst>
        </pc:spChg>
        <pc:spChg chg="add mod">
          <ac:chgData name="Mieko Landers" userId="S::mlanders@ccslib.org::07da9021-f6ba-44e0-a1fa-c81110e01fa0" providerId="AD" clId="Web-{15A3D52A-AB8B-0B45-7CBF-EA361011B814}" dt="2023-08-09T18:47:10.612" v="1763" actId="1076"/>
          <ac:spMkLst>
            <pc:docMk/>
            <pc:sldMk cId="1167150983" sldId="277"/>
            <ac:spMk id="14" creationId="{68C6858E-0DCF-1E45-15E9-27B23F4D1DE9}"/>
          </ac:spMkLst>
        </pc:spChg>
        <pc:picChg chg="del">
          <ac:chgData name="Mieko Landers" userId="S::mlanders@ccslib.org::07da9021-f6ba-44e0-a1fa-c81110e01fa0" providerId="AD" clId="Web-{15A3D52A-AB8B-0B45-7CBF-EA361011B814}" dt="2023-08-09T18:35:33.999" v="1200"/>
          <ac:picMkLst>
            <pc:docMk/>
            <pc:sldMk cId="1167150983" sldId="277"/>
            <ac:picMk id="4" creationId="{91B1921D-C068-1215-E510-B4B3700A66B3}"/>
          </ac:picMkLst>
        </pc:picChg>
      </pc:sldChg>
      <pc:sldChg chg="delSp modSp add ord replId">
        <pc:chgData name="Mieko Landers" userId="S::mlanders@ccslib.org::07da9021-f6ba-44e0-a1fa-c81110e01fa0" providerId="AD" clId="Web-{15A3D52A-AB8B-0B45-7CBF-EA361011B814}" dt="2023-08-09T18:49:50.757" v="1817" actId="20577"/>
        <pc:sldMkLst>
          <pc:docMk/>
          <pc:sldMk cId="3779751115" sldId="278"/>
        </pc:sldMkLst>
        <pc:spChg chg="del">
          <ac:chgData name="Mieko Landers" userId="S::mlanders@ccslib.org::07da9021-f6ba-44e0-a1fa-c81110e01fa0" providerId="AD" clId="Web-{15A3D52A-AB8B-0B45-7CBF-EA361011B814}" dt="2023-08-09T18:49:30.053" v="1805"/>
          <ac:spMkLst>
            <pc:docMk/>
            <pc:sldMk cId="3779751115" sldId="278"/>
            <ac:spMk id="47" creationId="{E578F398-9271-88F0-E477-5F26DE361892}"/>
          </ac:spMkLst>
        </pc:spChg>
        <pc:spChg chg="del">
          <ac:chgData name="Mieko Landers" userId="S::mlanders@ccslib.org::07da9021-f6ba-44e0-a1fa-c81110e01fa0" providerId="AD" clId="Web-{15A3D52A-AB8B-0B45-7CBF-EA361011B814}" dt="2023-08-09T18:49:29.428" v="1804"/>
          <ac:spMkLst>
            <pc:docMk/>
            <pc:sldMk cId="3779751115" sldId="278"/>
            <ac:spMk id="48" creationId="{5E1CC020-A7EE-9364-83DE-57A537BD5758}"/>
          </ac:spMkLst>
        </pc:spChg>
        <pc:spChg chg="mod">
          <ac:chgData name="Mieko Landers" userId="S::mlanders@ccslib.org::07da9021-f6ba-44e0-a1fa-c81110e01fa0" providerId="AD" clId="Web-{15A3D52A-AB8B-0B45-7CBF-EA361011B814}" dt="2023-08-09T18:49:50.757" v="1817" actId="20577"/>
          <ac:spMkLst>
            <pc:docMk/>
            <pc:sldMk cId="3779751115" sldId="278"/>
            <ac:spMk id="49" creationId="{31CBD164-18CE-796C-0A04-6A73F320D05B}"/>
          </ac:spMkLst>
        </pc:spChg>
        <pc:spChg chg="del">
          <ac:chgData name="Mieko Landers" userId="S::mlanders@ccslib.org::07da9021-f6ba-44e0-a1fa-c81110e01fa0" providerId="AD" clId="Web-{15A3D52A-AB8B-0B45-7CBF-EA361011B814}" dt="2023-08-09T18:48:49.271" v="1780"/>
          <ac:spMkLst>
            <pc:docMk/>
            <pc:sldMk cId="3779751115" sldId="278"/>
            <ac:spMk id="54" creationId="{A0D50D8F-038B-6523-BBDF-83F55833BC03}"/>
          </ac:spMkLst>
        </pc:spChg>
        <pc:spChg chg="del">
          <ac:chgData name="Mieko Landers" userId="S::mlanders@ccslib.org::07da9021-f6ba-44e0-a1fa-c81110e01fa0" providerId="AD" clId="Web-{15A3D52A-AB8B-0B45-7CBF-EA361011B814}" dt="2023-08-09T18:48:50.349" v="1781"/>
          <ac:spMkLst>
            <pc:docMk/>
            <pc:sldMk cId="3779751115" sldId="278"/>
            <ac:spMk id="56" creationId="{4B4C58AA-F4B9-B2E4-273D-69E8280895C0}"/>
          </ac:spMkLst>
        </pc:spChg>
      </pc:sldChg>
      <pc:sldMasterChg chg="modSldLayout">
        <pc:chgData name="Mieko Landers" userId="S::mlanders@ccslib.org::07da9021-f6ba-44e0-a1fa-c81110e01fa0" providerId="AD" clId="Web-{15A3D52A-AB8B-0B45-7CBF-EA361011B814}" dt="2023-08-09T16:37:20.479" v="405"/>
        <pc:sldMasterMkLst>
          <pc:docMk/>
          <pc:sldMasterMk cId="35294000" sldId="2147483660"/>
        </pc:sldMasterMkLst>
        <pc:sldLayoutChg chg="replId">
          <pc:chgData name="Mieko Landers" userId="S::mlanders@ccslib.org::07da9021-f6ba-44e0-a1fa-c81110e01fa0" providerId="AD" clId="Web-{15A3D52A-AB8B-0B45-7CBF-EA361011B814}" dt="2023-08-09T16:37:20.479" v="405"/>
          <pc:sldLayoutMkLst>
            <pc:docMk/>
            <pc:sldMasterMk cId="35294000" sldId="2147483660"/>
            <pc:sldLayoutMk cId="52098735" sldId="2147483705"/>
          </pc:sldLayoutMkLst>
        </pc:sldLayoutChg>
      </pc:sldMasterChg>
      <pc:sldMasterChg chg="modSldLayout">
        <pc:chgData name="Mieko Landers" userId="S::mlanders@ccslib.org::07da9021-f6ba-44e0-a1fa-c81110e01fa0" providerId="AD" clId="Web-{15A3D52A-AB8B-0B45-7CBF-EA361011B814}" dt="2023-08-09T16:37:20.479" v="405"/>
        <pc:sldMasterMkLst>
          <pc:docMk/>
          <pc:sldMasterMk cId="3690283451" sldId="2147483667"/>
        </pc:sldMasterMkLst>
        <pc:sldLayoutChg chg="replId">
          <pc:chgData name="Mieko Landers" userId="S::mlanders@ccslib.org::07da9021-f6ba-44e0-a1fa-c81110e01fa0" providerId="AD" clId="Web-{15A3D52A-AB8B-0B45-7CBF-EA361011B814}" dt="2023-08-09T16:37:20.479" v="405"/>
          <pc:sldLayoutMkLst>
            <pc:docMk/>
            <pc:sldMasterMk cId="3690283451" sldId="2147483667"/>
            <pc:sldLayoutMk cId="4066497112" sldId="2147483696"/>
          </pc:sldLayoutMkLst>
        </pc:sldLayoutChg>
        <pc:sldLayoutChg chg="replId">
          <pc:chgData name="Mieko Landers" userId="S::mlanders@ccslib.org::07da9021-f6ba-44e0-a1fa-c81110e01fa0" providerId="AD" clId="Web-{15A3D52A-AB8B-0B45-7CBF-EA361011B814}" dt="2023-08-09T16:37:20.479" v="405"/>
          <pc:sldLayoutMkLst>
            <pc:docMk/>
            <pc:sldMasterMk cId="3690283451" sldId="2147483667"/>
            <pc:sldLayoutMk cId="895111025" sldId="2147483697"/>
          </pc:sldLayoutMkLst>
        </pc:sldLayoutChg>
      </pc:sldMasterChg>
      <pc:sldMasterChg chg="add addSldLayout">
        <pc:chgData name="Mieko Landers" userId="S::mlanders@ccslib.org::07da9021-f6ba-44e0-a1fa-c81110e01fa0" providerId="AD" clId="Web-{15A3D52A-AB8B-0B45-7CBF-EA361011B814}" dt="2023-08-09T16:37:20.479" v="405"/>
        <pc:sldMasterMkLst>
          <pc:docMk/>
          <pc:sldMasterMk cId="1295081418" sldId="2147483672"/>
        </pc:sldMasterMkLst>
        <pc:sldLayoutChg chg="add">
          <pc:chgData name="Mieko Landers" userId="S::mlanders@ccslib.org::07da9021-f6ba-44e0-a1fa-c81110e01fa0" providerId="AD" clId="Web-{15A3D52A-AB8B-0B45-7CBF-EA361011B814}" dt="2023-08-09T16:37:20.479" v="405"/>
          <pc:sldLayoutMkLst>
            <pc:docMk/>
            <pc:sldMasterMk cId="1295081418" sldId="2147483672"/>
            <pc:sldLayoutMk cId="3943598215" sldId="2147483673"/>
          </pc:sldLayoutMkLst>
        </pc:sldLayoutChg>
        <pc:sldLayoutChg chg="add">
          <pc:chgData name="Mieko Landers" userId="S::mlanders@ccslib.org::07da9021-f6ba-44e0-a1fa-c81110e01fa0" providerId="AD" clId="Web-{15A3D52A-AB8B-0B45-7CBF-EA361011B814}" dt="2023-08-09T16:37:20.479" v="405"/>
          <pc:sldLayoutMkLst>
            <pc:docMk/>
            <pc:sldMasterMk cId="1295081418" sldId="2147483672"/>
            <pc:sldLayoutMk cId="1137613613" sldId="2147483674"/>
          </pc:sldLayoutMkLst>
        </pc:sldLayoutChg>
        <pc:sldLayoutChg chg="add">
          <pc:chgData name="Mieko Landers" userId="S::mlanders@ccslib.org::07da9021-f6ba-44e0-a1fa-c81110e01fa0" providerId="AD" clId="Web-{15A3D52A-AB8B-0B45-7CBF-EA361011B814}" dt="2023-08-09T16:37:20.479" v="405"/>
          <pc:sldLayoutMkLst>
            <pc:docMk/>
            <pc:sldMasterMk cId="1295081418" sldId="2147483672"/>
            <pc:sldLayoutMk cId="3236892619" sldId="2147483675"/>
          </pc:sldLayoutMkLst>
        </pc:sldLayoutChg>
        <pc:sldLayoutChg chg="add">
          <pc:chgData name="Mieko Landers" userId="S::mlanders@ccslib.org::07da9021-f6ba-44e0-a1fa-c81110e01fa0" providerId="AD" clId="Web-{15A3D52A-AB8B-0B45-7CBF-EA361011B814}" dt="2023-08-09T16:37:20.479" v="405"/>
          <pc:sldLayoutMkLst>
            <pc:docMk/>
            <pc:sldMasterMk cId="1295081418" sldId="2147483672"/>
            <pc:sldLayoutMk cId="688482549" sldId="2147483676"/>
          </pc:sldLayoutMkLst>
        </pc:sldLayoutChg>
        <pc:sldLayoutChg chg="add">
          <pc:chgData name="Mieko Landers" userId="S::mlanders@ccslib.org::07da9021-f6ba-44e0-a1fa-c81110e01fa0" providerId="AD" clId="Web-{15A3D52A-AB8B-0B45-7CBF-EA361011B814}" dt="2023-08-09T16:37:20.479" v="405"/>
          <pc:sldLayoutMkLst>
            <pc:docMk/>
            <pc:sldMasterMk cId="1295081418" sldId="2147483672"/>
            <pc:sldLayoutMk cId="830064963" sldId="2147483677"/>
          </pc:sldLayoutMkLst>
        </pc:sldLayoutChg>
        <pc:sldLayoutChg chg="add">
          <pc:chgData name="Mieko Landers" userId="S::mlanders@ccslib.org::07da9021-f6ba-44e0-a1fa-c81110e01fa0" providerId="AD" clId="Web-{15A3D52A-AB8B-0B45-7CBF-EA361011B814}" dt="2023-08-09T16:37:20.479" v="405"/>
          <pc:sldLayoutMkLst>
            <pc:docMk/>
            <pc:sldMasterMk cId="1295081418" sldId="2147483672"/>
            <pc:sldLayoutMk cId="3615319908" sldId="2147483678"/>
          </pc:sldLayoutMkLst>
        </pc:sldLayoutChg>
        <pc:sldLayoutChg chg="add">
          <pc:chgData name="Mieko Landers" userId="S::mlanders@ccslib.org::07da9021-f6ba-44e0-a1fa-c81110e01fa0" providerId="AD" clId="Web-{15A3D52A-AB8B-0B45-7CBF-EA361011B814}" dt="2023-08-09T16:37:20.479" v="405"/>
          <pc:sldLayoutMkLst>
            <pc:docMk/>
            <pc:sldMasterMk cId="1295081418" sldId="2147483672"/>
            <pc:sldLayoutMk cId="1412966398" sldId="2147483679"/>
          </pc:sldLayoutMkLst>
        </pc:sldLayoutChg>
        <pc:sldLayoutChg chg="add">
          <pc:chgData name="Mieko Landers" userId="S::mlanders@ccslib.org::07da9021-f6ba-44e0-a1fa-c81110e01fa0" providerId="AD" clId="Web-{15A3D52A-AB8B-0B45-7CBF-EA361011B814}" dt="2023-08-09T16:37:20.479" v="405"/>
          <pc:sldLayoutMkLst>
            <pc:docMk/>
            <pc:sldMasterMk cId="1295081418" sldId="2147483672"/>
            <pc:sldLayoutMk cId="891744684" sldId="2147483680"/>
          </pc:sldLayoutMkLst>
        </pc:sldLayoutChg>
        <pc:sldLayoutChg chg="add">
          <pc:chgData name="Mieko Landers" userId="S::mlanders@ccslib.org::07da9021-f6ba-44e0-a1fa-c81110e01fa0" providerId="AD" clId="Web-{15A3D52A-AB8B-0B45-7CBF-EA361011B814}" dt="2023-08-09T16:37:20.479" v="405"/>
          <pc:sldLayoutMkLst>
            <pc:docMk/>
            <pc:sldMasterMk cId="1295081418" sldId="2147483672"/>
            <pc:sldLayoutMk cId="1667423867" sldId="2147483681"/>
          </pc:sldLayoutMkLst>
        </pc:sldLayoutChg>
        <pc:sldLayoutChg chg="add">
          <pc:chgData name="Mieko Landers" userId="S::mlanders@ccslib.org::07da9021-f6ba-44e0-a1fa-c81110e01fa0" providerId="AD" clId="Web-{15A3D52A-AB8B-0B45-7CBF-EA361011B814}" dt="2023-08-09T16:37:20.479" v="405"/>
          <pc:sldLayoutMkLst>
            <pc:docMk/>
            <pc:sldMasterMk cId="1295081418" sldId="2147483672"/>
            <pc:sldLayoutMk cId="2548732821" sldId="2147483682"/>
          </pc:sldLayoutMkLst>
        </pc:sldLayoutChg>
        <pc:sldLayoutChg chg="add">
          <pc:chgData name="Mieko Landers" userId="S::mlanders@ccslib.org::07da9021-f6ba-44e0-a1fa-c81110e01fa0" providerId="AD" clId="Web-{15A3D52A-AB8B-0B45-7CBF-EA361011B814}" dt="2023-08-09T16:37:20.479" v="405"/>
          <pc:sldLayoutMkLst>
            <pc:docMk/>
            <pc:sldMasterMk cId="1295081418" sldId="2147483672"/>
            <pc:sldLayoutMk cId="3199846224" sldId="2147483683"/>
          </pc:sldLayoutMkLst>
        </pc:sldLayoutChg>
      </pc:sldMasterChg>
      <pc:sldMasterChg chg="replId modSldLayout">
        <pc:chgData name="Mieko Landers" userId="S::mlanders@ccslib.org::07da9021-f6ba-44e0-a1fa-c81110e01fa0" providerId="AD" clId="Web-{15A3D52A-AB8B-0B45-7CBF-EA361011B814}" dt="2023-08-09T16:37:20.479" v="405"/>
        <pc:sldMasterMkLst>
          <pc:docMk/>
          <pc:sldMasterMk cId="873828050" sldId="2147483698"/>
        </pc:sldMasterMkLst>
        <pc:sldLayoutChg chg="replId">
          <pc:chgData name="Mieko Landers" userId="S::mlanders@ccslib.org::07da9021-f6ba-44e0-a1fa-c81110e01fa0" providerId="AD" clId="Web-{15A3D52A-AB8B-0B45-7CBF-EA361011B814}" dt="2023-08-09T16:37:20.479" v="405"/>
          <pc:sldLayoutMkLst>
            <pc:docMk/>
            <pc:sldMasterMk cId="873828050" sldId="2147483698"/>
            <pc:sldLayoutMk cId="1144755706" sldId="2147483699"/>
          </pc:sldLayoutMkLst>
        </pc:sldLayoutChg>
        <pc:sldLayoutChg chg="replId">
          <pc:chgData name="Mieko Landers" userId="S::mlanders@ccslib.org::07da9021-f6ba-44e0-a1fa-c81110e01fa0" providerId="AD" clId="Web-{15A3D52A-AB8B-0B45-7CBF-EA361011B814}" dt="2023-08-09T16:37:20.479" v="405"/>
          <pc:sldLayoutMkLst>
            <pc:docMk/>
            <pc:sldMasterMk cId="873828050" sldId="2147483698"/>
            <pc:sldLayoutMk cId="1566668634" sldId="2147483700"/>
          </pc:sldLayoutMkLst>
        </pc:sldLayoutChg>
        <pc:sldLayoutChg chg="replId">
          <pc:chgData name="Mieko Landers" userId="S::mlanders@ccslib.org::07da9021-f6ba-44e0-a1fa-c81110e01fa0" providerId="AD" clId="Web-{15A3D52A-AB8B-0B45-7CBF-EA361011B814}" dt="2023-08-09T16:37:20.479" v="405"/>
          <pc:sldLayoutMkLst>
            <pc:docMk/>
            <pc:sldMasterMk cId="873828050" sldId="2147483698"/>
            <pc:sldLayoutMk cId="2273572967" sldId="2147483701"/>
          </pc:sldLayoutMkLst>
        </pc:sldLayoutChg>
        <pc:sldLayoutChg chg="replId">
          <pc:chgData name="Mieko Landers" userId="S::mlanders@ccslib.org::07da9021-f6ba-44e0-a1fa-c81110e01fa0" providerId="AD" clId="Web-{15A3D52A-AB8B-0B45-7CBF-EA361011B814}" dt="2023-08-09T16:37:20.479" v="405"/>
          <pc:sldLayoutMkLst>
            <pc:docMk/>
            <pc:sldMasterMk cId="873828050" sldId="2147483698"/>
            <pc:sldLayoutMk cId="543442482" sldId="2147483702"/>
          </pc:sldLayoutMkLst>
        </pc:sldLayoutChg>
        <pc:sldLayoutChg chg="replId">
          <pc:chgData name="Mieko Landers" userId="S::mlanders@ccslib.org::07da9021-f6ba-44e0-a1fa-c81110e01fa0" providerId="AD" clId="Web-{15A3D52A-AB8B-0B45-7CBF-EA361011B814}" dt="2023-08-09T16:37:20.479" v="405"/>
          <pc:sldLayoutMkLst>
            <pc:docMk/>
            <pc:sldMasterMk cId="873828050" sldId="2147483698"/>
            <pc:sldLayoutMk cId="2950762244" sldId="2147483703"/>
          </pc:sldLayoutMkLst>
        </pc:sldLayoutChg>
        <pc:sldLayoutChg chg="replId">
          <pc:chgData name="Mieko Landers" userId="S::mlanders@ccslib.org::07da9021-f6ba-44e0-a1fa-c81110e01fa0" providerId="AD" clId="Web-{15A3D52A-AB8B-0B45-7CBF-EA361011B814}" dt="2023-08-09T16:37:20.479" v="405"/>
          <pc:sldLayoutMkLst>
            <pc:docMk/>
            <pc:sldMasterMk cId="873828050" sldId="2147483698"/>
            <pc:sldLayoutMk cId="1301867260" sldId="2147483704"/>
          </pc:sldLayoutMkLst>
        </pc:sldLayoutChg>
      </pc:sldMasterChg>
    </pc:docChg>
  </pc:docChgLst>
  <pc:docChgLst>
    <pc:chgData name="Mieko Landers" userId="S::mlanders@ccslib.org::07da9021-f6ba-44e0-a1fa-c81110e01fa0" providerId="AD" clId="Web-{10DF44B2-1872-471E-36EF-35E1A73E2998}"/>
    <pc:docChg chg="modSld">
      <pc:chgData name="Mieko Landers" userId="S::mlanders@ccslib.org::07da9021-f6ba-44e0-a1fa-c81110e01fa0" providerId="AD" clId="Web-{10DF44B2-1872-471E-36EF-35E1A73E2998}" dt="2023-08-14T18:36:08.343" v="4" actId="20577"/>
      <pc:docMkLst>
        <pc:docMk/>
      </pc:docMkLst>
      <pc:sldChg chg="modSp">
        <pc:chgData name="Mieko Landers" userId="S::mlanders@ccslib.org::07da9021-f6ba-44e0-a1fa-c81110e01fa0" providerId="AD" clId="Web-{10DF44B2-1872-471E-36EF-35E1A73E2998}" dt="2023-08-14T18:36:08.343" v="4" actId="20577"/>
        <pc:sldMkLst>
          <pc:docMk/>
          <pc:sldMk cId="1693078627" sldId="265"/>
        </pc:sldMkLst>
        <pc:spChg chg="mod">
          <ac:chgData name="Mieko Landers" userId="S::mlanders@ccslib.org::07da9021-f6ba-44e0-a1fa-c81110e01fa0" providerId="AD" clId="Web-{10DF44B2-1872-471E-36EF-35E1A73E2998}" dt="2023-08-14T18:36:08.343" v="4" actId="20577"/>
          <ac:spMkLst>
            <pc:docMk/>
            <pc:sldMk cId="1693078627" sldId="265"/>
            <ac:spMk id="49" creationId="{31CBD164-18CE-796C-0A04-6A73F320D05B}"/>
          </ac:spMkLst>
        </pc:spChg>
      </pc:sldChg>
    </pc:docChg>
  </pc:docChgLst>
  <pc:docChgLst>
    <pc:chgData name="Mieko Landers" userId="S::mlanders@ccslib.org::07da9021-f6ba-44e0-a1fa-c81110e01fa0" providerId="AD" clId="Web-{11F040DE-E023-0DAC-BB12-77DCD84F826C}"/>
    <pc:docChg chg="modSld">
      <pc:chgData name="Mieko Landers" userId="S::mlanders@ccslib.org::07da9021-f6ba-44e0-a1fa-c81110e01fa0" providerId="AD" clId="Web-{11F040DE-E023-0DAC-BB12-77DCD84F826C}" dt="2023-08-11T15:28:35.721" v="2" actId="20577"/>
      <pc:docMkLst>
        <pc:docMk/>
      </pc:docMkLst>
      <pc:sldChg chg="modSp">
        <pc:chgData name="Mieko Landers" userId="S::mlanders@ccslib.org::07da9021-f6ba-44e0-a1fa-c81110e01fa0" providerId="AD" clId="Web-{11F040DE-E023-0DAC-BB12-77DCD84F826C}" dt="2023-08-11T15:28:35.721" v="2" actId="20577"/>
        <pc:sldMkLst>
          <pc:docMk/>
          <pc:sldMk cId="2753798254" sldId="266"/>
        </pc:sldMkLst>
        <pc:spChg chg="mod">
          <ac:chgData name="Mieko Landers" userId="S::mlanders@ccslib.org::07da9021-f6ba-44e0-a1fa-c81110e01fa0" providerId="AD" clId="Web-{11F040DE-E023-0DAC-BB12-77DCD84F826C}" dt="2023-08-11T15:28:35.721" v="2" actId="20577"/>
          <ac:spMkLst>
            <pc:docMk/>
            <pc:sldMk cId="2753798254" sldId="266"/>
            <ac:spMk id="49" creationId="{31CBD164-18CE-796C-0A04-6A73F320D05B}"/>
          </ac:spMkLst>
        </pc:spChg>
      </pc:sldChg>
    </pc:docChg>
  </pc:docChgLst>
  <pc:docChgLst>
    <pc:chgData name="Mieko Landers" userId="07da9021-f6ba-44e0-a1fa-c81110e01fa0" providerId="ADAL" clId="{F6E2826A-5554-400F-9972-4AFB0EDE8BB7}"/>
    <pc:docChg chg="undo custSel addSld delSld modSld">
      <pc:chgData name="Mieko Landers" userId="07da9021-f6ba-44e0-a1fa-c81110e01fa0" providerId="ADAL" clId="{F6E2826A-5554-400F-9972-4AFB0EDE8BB7}" dt="2023-08-11T14:48:45.114" v="173" actId="1076"/>
      <pc:docMkLst>
        <pc:docMk/>
      </pc:docMkLst>
      <pc:sldChg chg="addSp delSp modSp mod">
        <pc:chgData name="Mieko Landers" userId="07da9021-f6ba-44e0-a1fa-c81110e01fa0" providerId="ADAL" clId="{F6E2826A-5554-400F-9972-4AFB0EDE8BB7}" dt="2023-08-09T16:06:58.304" v="45" actId="20577"/>
        <pc:sldMkLst>
          <pc:docMk/>
          <pc:sldMk cId="1031866756" sldId="258"/>
        </pc:sldMkLst>
        <pc:spChg chg="mod">
          <ac:chgData name="Mieko Landers" userId="07da9021-f6ba-44e0-a1fa-c81110e01fa0" providerId="ADAL" clId="{F6E2826A-5554-400F-9972-4AFB0EDE8BB7}" dt="2023-08-09T16:06:58.304" v="45" actId="20577"/>
          <ac:spMkLst>
            <pc:docMk/>
            <pc:sldMk cId="1031866756" sldId="258"/>
            <ac:spMk id="2" creationId="{F3D1053C-D883-1ED5-775A-BBA52070C9A8}"/>
          </ac:spMkLst>
        </pc:spChg>
        <pc:spChg chg="add del mod">
          <ac:chgData name="Mieko Landers" userId="07da9021-f6ba-44e0-a1fa-c81110e01fa0" providerId="ADAL" clId="{F6E2826A-5554-400F-9972-4AFB0EDE8BB7}" dt="2023-08-09T16:03:18.202" v="16" actId="478"/>
          <ac:spMkLst>
            <pc:docMk/>
            <pc:sldMk cId="1031866756" sldId="258"/>
            <ac:spMk id="3" creationId="{EBE2E609-FAE1-DA1F-CC9E-D023BA660E6B}"/>
          </ac:spMkLst>
        </pc:spChg>
      </pc:sldChg>
      <pc:sldChg chg="del">
        <pc:chgData name="Mieko Landers" userId="07da9021-f6ba-44e0-a1fa-c81110e01fa0" providerId="ADAL" clId="{F6E2826A-5554-400F-9972-4AFB0EDE8BB7}" dt="2023-08-09T16:02:41.913" v="13" actId="47"/>
        <pc:sldMkLst>
          <pc:docMk/>
          <pc:sldMk cId="2742327499" sldId="260"/>
        </pc:sldMkLst>
      </pc:sldChg>
      <pc:sldChg chg="modSp mod">
        <pc:chgData name="Mieko Landers" userId="07da9021-f6ba-44e0-a1fa-c81110e01fa0" providerId="ADAL" clId="{F6E2826A-5554-400F-9972-4AFB0EDE8BB7}" dt="2023-08-09T16:02:38.526" v="12" actId="403"/>
        <pc:sldMkLst>
          <pc:docMk/>
          <pc:sldMk cId="1097693118" sldId="261"/>
        </pc:sldMkLst>
        <pc:spChg chg="mod">
          <ac:chgData name="Mieko Landers" userId="07da9021-f6ba-44e0-a1fa-c81110e01fa0" providerId="ADAL" clId="{F6E2826A-5554-400F-9972-4AFB0EDE8BB7}" dt="2023-08-09T16:01:58.182" v="0" actId="1076"/>
          <ac:spMkLst>
            <pc:docMk/>
            <pc:sldMk cId="1097693118" sldId="261"/>
            <ac:spMk id="30" creationId="{AE169A7B-FB74-5761-4EB6-FBE630C92FBB}"/>
          </ac:spMkLst>
        </pc:spChg>
        <pc:graphicFrameChg chg="mod modGraphic">
          <ac:chgData name="Mieko Landers" userId="07da9021-f6ba-44e0-a1fa-c81110e01fa0" providerId="ADAL" clId="{F6E2826A-5554-400F-9972-4AFB0EDE8BB7}" dt="2023-08-09T16:02:38.526" v="12" actId="403"/>
          <ac:graphicFrameMkLst>
            <pc:docMk/>
            <pc:sldMk cId="1097693118" sldId="261"/>
            <ac:graphicFrameMk id="25" creationId="{BF36E0DA-C579-118F-6037-0278B1BF9D2E}"/>
          </ac:graphicFrameMkLst>
        </pc:graphicFrameChg>
      </pc:sldChg>
      <pc:sldChg chg="new">
        <pc:chgData name="Mieko Landers" userId="07da9021-f6ba-44e0-a1fa-c81110e01fa0" providerId="ADAL" clId="{F6E2826A-5554-400F-9972-4AFB0EDE8BB7}" dt="2023-08-09T16:06:52.170" v="44" actId="680"/>
        <pc:sldMkLst>
          <pc:docMk/>
          <pc:sldMk cId="1960488466" sldId="262"/>
        </pc:sldMkLst>
      </pc:sldChg>
      <pc:sldChg chg="del">
        <pc:chgData name="Mieko Landers" userId="07da9021-f6ba-44e0-a1fa-c81110e01fa0" providerId="ADAL" clId="{F6E2826A-5554-400F-9972-4AFB0EDE8BB7}" dt="2023-08-09T16:02:45.936" v="14" actId="47"/>
        <pc:sldMkLst>
          <pc:docMk/>
          <pc:sldMk cId="2349907395" sldId="262"/>
        </pc:sldMkLst>
      </pc:sldChg>
      <pc:sldChg chg="modSp mod">
        <pc:chgData name="Mieko Landers" userId="07da9021-f6ba-44e0-a1fa-c81110e01fa0" providerId="ADAL" clId="{F6E2826A-5554-400F-9972-4AFB0EDE8BB7}" dt="2023-08-11T14:48:17.495" v="169" actId="207"/>
        <pc:sldMkLst>
          <pc:docMk/>
          <pc:sldMk cId="1693078627" sldId="265"/>
        </pc:sldMkLst>
        <pc:spChg chg="mod">
          <ac:chgData name="Mieko Landers" userId="07da9021-f6ba-44e0-a1fa-c81110e01fa0" providerId="ADAL" clId="{F6E2826A-5554-400F-9972-4AFB0EDE8BB7}" dt="2023-08-11T14:48:17.495" v="169" actId="207"/>
          <ac:spMkLst>
            <pc:docMk/>
            <pc:sldMk cId="1693078627" sldId="265"/>
            <ac:spMk id="49" creationId="{31CBD164-18CE-796C-0A04-6A73F320D05B}"/>
          </ac:spMkLst>
        </pc:spChg>
      </pc:sldChg>
      <pc:sldChg chg="modSp mod">
        <pc:chgData name="Mieko Landers" userId="07da9021-f6ba-44e0-a1fa-c81110e01fa0" providerId="ADAL" clId="{F6E2826A-5554-400F-9972-4AFB0EDE8BB7}" dt="2023-08-11T14:48:12.928" v="168" actId="207"/>
        <pc:sldMkLst>
          <pc:docMk/>
          <pc:sldMk cId="2753798254" sldId="266"/>
        </pc:sldMkLst>
        <pc:spChg chg="mod">
          <ac:chgData name="Mieko Landers" userId="07da9021-f6ba-44e0-a1fa-c81110e01fa0" providerId="ADAL" clId="{F6E2826A-5554-400F-9972-4AFB0EDE8BB7}" dt="2023-08-11T14:48:12.928" v="168" actId="207"/>
          <ac:spMkLst>
            <pc:docMk/>
            <pc:sldMk cId="2753798254" sldId="266"/>
            <ac:spMk id="49" creationId="{31CBD164-18CE-796C-0A04-6A73F320D05B}"/>
          </ac:spMkLst>
        </pc:spChg>
      </pc:sldChg>
      <pc:sldChg chg="modSp mod">
        <pc:chgData name="Mieko Landers" userId="07da9021-f6ba-44e0-a1fa-c81110e01fa0" providerId="ADAL" clId="{F6E2826A-5554-400F-9972-4AFB0EDE8BB7}" dt="2023-08-11T14:48:03.647" v="166" actId="207"/>
        <pc:sldMkLst>
          <pc:docMk/>
          <pc:sldMk cId="4205955835" sldId="267"/>
        </pc:sldMkLst>
        <pc:spChg chg="mod">
          <ac:chgData name="Mieko Landers" userId="07da9021-f6ba-44e0-a1fa-c81110e01fa0" providerId="ADAL" clId="{F6E2826A-5554-400F-9972-4AFB0EDE8BB7}" dt="2023-08-11T14:48:03.647" v="166" actId="207"/>
          <ac:spMkLst>
            <pc:docMk/>
            <pc:sldMk cId="4205955835" sldId="267"/>
            <ac:spMk id="49" creationId="{31CBD164-18CE-796C-0A04-6A73F320D05B}"/>
          </ac:spMkLst>
        </pc:spChg>
      </pc:sldChg>
      <pc:sldChg chg="modSp mod">
        <pc:chgData name="Mieko Landers" userId="07da9021-f6ba-44e0-a1fa-c81110e01fa0" providerId="ADAL" clId="{F6E2826A-5554-400F-9972-4AFB0EDE8BB7}" dt="2023-08-11T14:47:56.026" v="165" actId="207"/>
        <pc:sldMkLst>
          <pc:docMk/>
          <pc:sldMk cId="2549502028" sldId="270"/>
        </pc:sldMkLst>
        <pc:spChg chg="mod">
          <ac:chgData name="Mieko Landers" userId="07da9021-f6ba-44e0-a1fa-c81110e01fa0" providerId="ADAL" clId="{F6E2826A-5554-400F-9972-4AFB0EDE8BB7}" dt="2023-08-11T14:47:56.026" v="165" actId="207"/>
          <ac:spMkLst>
            <pc:docMk/>
            <pc:sldMk cId="2549502028" sldId="270"/>
            <ac:spMk id="49" creationId="{31CBD164-18CE-796C-0A04-6A73F320D05B}"/>
          </ac:spMkLst>
        </pc:spChg>
      </pc:sldChg>
      <pc:sldChg chg="modSp mod">
        <pc:chgData name="Mieko Landers" userId="07da9021-f6ba-44e0-a1fa-c81110e01fa0" providerId="ADAL" clId="{F6E2826A-5554-400F-9972-4AFB0EDE8BB7}" dt="2023-08-11T14:48:09.284" v="167" actId="207"/>
        <pc:sldMkLst>
          <pc:docMk/>
          <pc:sldMk cId="3963097408" sldId="271"/>
        </pc:sldMkLst>
        <pc:spChg chg="mod">
          <ac:chgData name="Mieko Landers" userId="07da9021-f6ba-44e0-a1fa-c81110e01fa0" providerId="ADAL" clId="{F6E2826A-5554-400F-9972-4AFB0EDE8BB7}" dt="2023-08-11T14:48:09.284" v="167" actId="207"/>
          <ac:spMkLst>
            <pc:docMk/>
            <pc:sldMk cId="3963097408" sldId="271"/>
            <ac:spMk id="49" creationId="{31CBD164-18CE-796C-0A04-6A73F320D05B}"/>
          </ac:spMkLst>
        </pc:spChg>
      </pc:sldChg>
      <pc:sldChg chg="modSp mod">
        <pc:chgData name="Mieko Landers" userId="07da9021-f6ba-44e0-a1fa-c81110e01fa0" providerId="ADAL" clId="{F6E2826A-5554-400F-9972-4AFB0EDE8BB7}" dt="2023-08-11T14:47:34.159" v="161" actId="207"/>
        <pc:sldMkLst>
          <pc:docMk/>
          <pc:sldMk cId="4226733921" sldId="273"/>
        </pc:sldMkLst>
        <pc:spChg chg="mod">
          <ac:chgData name="Mieko Landers" userId="07da9021-f6ba-44e0-a1fa-c81110e01fa0" providerId="ADAL" clId="{F6E2826A-5554-400F-9972-4AFB0EDE8BB7}" dt="2023-08-11T14:47:34.159" v="161" actId="207"/>
          <ac:spMkLst>
            <pc:docMk/>
            <pc:sldMk cId="4226733921" sldId="273"/>
            <ac:spMk id="49" creationId="{31CBD164-18CE-796C-0A04-6A73F320D05B}"/>
          </ac:spMkLst>
        </pc:spChg>
      </pc:sldChg>
      <pc:sldChg chg="modSp mod">
        <pc:chgData name="Mieko Landers" userId="07da9021-f6ba-44e0-a1fa-c81110e01fa0" providerId="ADAL" clId="{F6E2826A-5554-400F-9972-4AFB0EDE8BB7}" dt="2023-08-11T14:47:27.424" v="160" actId="207"/>
        <pc:sldMkLst>
          <pc:docMk/>
          <pc:sldMk cId="226878796" sldId="275"/>
        </pc:sldMkLst>
        <pc:spChg chg="mod">
          <ac:chgData name="Mieko Landers" userId="07da9021-f6ba-44e0-a1fa-c81110e01fa0" providerId="ADAL" clId="{F6E2826A-5554-400F-9972-4AFB0EDE8BB7}" dt="2023-08-11T14:47:27.424" v="160" actId="207"/>
          <ac:spMkLst>
            <pc:docMk/>
            <pc:sldMk cId="226878796" sldId="275"/>
            <ac:spMk id="3" creationId="{0617619E-42C5-A3D2-AB73-F7F55A74206B}"/>
          </ac:spMkLst>
        </pc:spChg>
      </pc:sldChg>
      <pc:sldChg chg="modSp mod">
        <pc:chgData name="Mieko Landers" userId="07da9021-f6ba-44e0-a1fa-c81110e01fa0" providerId="ADAL" clId="{F6E2826A-5554-400F-9972-4AFB0EDE8BB7}" dt="2023-08-11T14:47:22.723" v="159" actId="207"/>
        <pc:sldMkLst>
          <pc:docMk/>
          <pc:sldMk cId="188580358" sldId="276"/>
        </pc:sldMkLst>
        <pc:spChg chg="mod">
          <ac:chgData name="Mieko Landers" userId="07da9021-f6ba-44e0-a1fa-c81110e01fa0" providerId="ADAL" clId="{F6E2826A-5554-400F-9972-4AFB0EDE8BB7}" dt="2023-08-11T14:47:22.723" v="159" actId="207"/>
          <ac:spMkLst>
            <pc:docMk/>
            <pc:sldMk cId="188580358" sldId="276"/>
            <ac:spMk id="3" creationId="{0617619E-42C5-A3D2-AB73-F7F55A74206B}"/>
          </ac:spMkLst>
        </pc:spChg>
      </pc:sldChg>
      <pc:sldChg chg="modSp mod">
        <pc:chgData name="Mieko Landers" userId="07da9021-f6ba-44e0-a1fa-c81110e01fa0" providerId="ADAL" clId="{F6E2826A-5554-400F-9972-4AFB0EDE8BB7}" dt="2023-08-11T14:47:19.805" v="158" actId="207"/>
        <pc:sldMkLst>
          <pc:docMk/>
          <pc:sldMk cId="1167150983" sldId="277"/>
        </pc:sldMkLst>
        <pc:spChg chg="mod">
          <ac:chgData name="Mieko Landers" userId="07da9021-f6ba-44e0-a1fa-c81110e01fa0" providerId="ADAL" clId="{F6E2826A-5554-400F-9972-4AFB0EDE8BB7}" dt="2023-08-11T14:47:19.805" v="158" actId="207"/>
          <ac:spMkLst>
            <pc:docMk/>
            <pc:sldMk cId="1167150983" sldId="277"/>
            <ac:spMk id="3" creationId="{0617619E-42C5-A3D2-AB73-F7F55A74206B}"/>
          </ac:spMkLst>
        </pc:spChg>
        <pc:spChg chg="mod">
          <ac:chgData name="Mieko Landers" userId="07da9021-f6ba-44e0-a1fa-c81110e01fa0" providerId="ADAL" clId="{F6E2826A-5554-400F-9972-4AFB0EDE8BB7}" dt="2023-08-11T14:47:16.447" v="157" actId="207"/>
          <ac:spMkLst>
            <pc:docMk/>
            <pc:sldMk cId="1167150983" sldId="277"/>
            <ac:spMk id="11" creationId="{C193A99F-4905-E66E-36B0-507FE88E7F51}"/>
          </ac:spMkLst>
        </pc:spChg>
        <pc:spChg chg="mod">
          <ac:chgData name="Mieko Landers" userId="07da9021-f6ba-44e0-a1fa-c81110e01fa0" providerId="ADAL" clId="{F6E2826A-5554-400F-9972-4AFB0EDE8BB7}" dt="2023-08-11T14:47:13.483" v="156" actId="207"/>
          <ac:spMkLst>
            <pc:docMk/>
            <pc:sldMk cId="1167150983" sldId="277"/>
            <ac:spMk id="14" creationId="{68C6858E-0DCF-1E45-15E9-27B23F4D1DE9}"/>
          </ac:spMkLst>
        </pc:spChg>
      </pc:sldChg>
      <pc:sldChg chg="modSp mod">
        <pc:chgData name="Mieko Landers" userId="07da9021-f6ba-44e0-a1fa-c81110e01fa0" providerId="ADAL" clId="{F6E2826A-5554-400F-9972-4AFB0EDE8BB7}" dt="2023-08-11T14:46:52.386" v="152" actId="207"/>
        <pc:sldMkLst>
          <pc:docMk/>
          <pc:sldMk cId="3779751115" sldId="278"/>
        </pc:sldMkLst>
        <pc:spChg chg="mod">
          <ac:chgData name="Mieko Landers" userId="07da9021-f6ba-44e0-a1fa-c81110e01fa0" providerId="ADAL" clId="{F6E2826A-5554-400F-9972-4AFB0EDE8BB7}" dt="2023-08-11T14:46:52.386" v="152" actId="207"/>
          <ac:spMkLst>
            <pc:docMk/>
            <pc:sldMk cId="3779751115" sldId="278"/>
            <ac:spMk id="49" creationId="{31CBD164-18CE-796C-0A04-6A73F320D05B}"/>
          </ac:spMkLst>
        </pc:spChg>
      </pc:sldChg>
      <pc:sldChg chg="modSp mod">
        <pc:chgData name="Mieko Landers" userId="07da9021-f6ba-44e0-a1fa-c81110e01fa0" providerId="ADAL" clId="{F6E2826A-5554-400F-9972-4AFB0EDE8BB7}" dt="2023-08-11T14:46:48.478" v="151" actId="207"/>
        <pc:sldMkLst>
          <pc:docMk/>
          <pc:sldMk cId="3236807300" sldId="279"/>
        </pc:sldMkLst>
        <pc:spChg chg="mod">
          <ac:chgData name="Mieko Landers" userId="07da9021-f6ba-44e0-a1fa-c81110e01fa0" providerId="ADAL" clId="{F6E2826A-5554-400F-9972-4AFB0EDE8BB7}" dt="2023-08-11T14:46:48.478" v="151" actId="207"/>
          <ac:spMkLst>
            <pc:docMk/>
            <pc:sldMk cId="3236807300" sldId="279"/>
            <ac:spMk id="49" creationId="{31CBD164-18CE-796C-0A04-6A73F320D05B}"/>
          </ac:spMkLst>
        </pc:spChg>
      </pc:sldChg>
      <pc:sldChg chg="modSp mod">
        <pc:chgData name="Mieko Landers" userId="07da9021-f6ba-44e0-a1fa-c81110e01fa0" providerId="ADAL" clId="{F6E2826A-5554-400F-9972-4AFB0EDE8BB7}" dt="2023-08-11T14:46:43.320" v="150" actId="207"/>
        <pc:sldMkLst>
          <pc:docMk/>
          <pc:sldMk cId="577587546" sldId="280"/>
        </pc:sldMkLst>
        <pc:spChg chg="mod">
          <ac:chgData name="Mieko Landers" userId="07da9021-f6ba-44e0-a1fa-c81110e01fa0" providerId="ADAL" clId="{F6E2826A-5554-400F-9972-4AFB0EDE8BB7}" dt="2023-08-11T14:46:43.320" v="150" actId="207"/>
          <ac:spMkLst>
            <pc:docMk/>
            <pc:sldMk cId="577587546" sldId="280"/>
            <ac:spMk id="49" creationId="{31CBD164-18CE-796C-0A04-6A73F320D05B}"/>
          </ac:spMkLst>
        </pc:spChg>
      </pc:sldChg>
      <pc:sldChg chg="modSp mod">
        <pc:chgData name="Mieko Landers" userId="07da9021-f6ba-44e0-a1fa-c81110e01fa0" providerId="ADAL" clId="{F6E2826A-5554-400F-9972-4AFB0EDE8BB7}" dt="2023-08-11T14:47:09.060" v="155" actId="207"/>
        <pc:sldMkLst>
          <pc:docMk/>
          <pc:sldMk cId="770960590" sldId="281"/>
        </pc:sldMkLst>
        <pc:spChg chg="mod">
          <ac:chgData name="Mieko Landers" userId="07da9021-f6ba-44e0-a1fa-c81110e01fa0" providerId="ADAL" clId="{F6E2826A-5554-400F-9972-4AFB0EDE8BB7}" dt="2023-08-11T14:47:09.060" v="155" actId="207"/>
          <ac:spMkLst>
            <pc:docMk/>
            <pc:sldMk cId="770960590" sldId="281"/>
            <ac:spMk id="5" creationId="{D09427FF-C01E-24AF-7DE9-C8840BB4160A}"/>
          </ac:spMkLst>
        </pc:spChg>
        <pc:spChg chg="mod">
          <ac:chgData name="Mieko Landers" userId="07da9021-f6ba-44e0-a1fa-c81110e01fa0" providerId="ADAL" clId="{F6E2826A-5554-400F-9972-4AFB0EDE8BB7}" dt="2023-08-11T14:47:06.519" v="154" actId="207"/>
          <ac:spMkLst>
            <pc:docMk/>
            <pc:sldMk cId="770960590" sldId="281"/>
            <ac:spMk id="7" creationId="{2D36469F-1129-8A35-1A83-CF4F39B85CB7}"/>
          </ac:spMkLst>
        </pc:spChg>
        <pc:spChg chg="mod">
          <ac:chgData name="Mieko Landers" userId="07da9021-f6ba-44e0-a1fa-c81110e01fa0" providerId="ADAL" clId="{F6E2826A-5554-400F-9972-4AFB0EDE8BB7}" dt="2023-08-11T14:47:02.732" v="153" actId="207"/>
          <ac:spMkLst>
            <pc:docMk/>
            <pc:sldMk cId="770960590" sldId="281"/>
            <ac:spMk id="8" creationId="{1E3E85F7-E336-1A05-94E6-BC403CDDE8E5}"/>
          </ac:spMkLst>
        </pc:spChg>
        <pc:picChg chg="mod">
          <ac:chgData name="Mieko Landers" userId="07da9021-f6ba-44e0-a1fa-c81110e01fa0" providerId="ADAL" clId="{F6E2826A-5554-400F-9972-4AFB0EDE8BB7}" dt="2023-08-11T14:41:22.452" v="47" actId="208"/>
          <ac:picMkLst>
            <pc:docMk/>
            <pc:sldMk cId="770960590" sldId="281"/>
            <ac:picMk id="3" creationId="{A59EA99A-20A0-B2CD-FEB3-D880FA6D61D4}"/>
          </ac:picMkLst>
        </pc:picChg>
      </pc:sldChg>
      <pc:sldChg chg="modSp mod">
        <pc:chgData name="Mieko Landers" userId="07da9021-f6ba-44e0-a1fa-c81110e01fa0" providerId="ADAL" clId="{F6E2826A-5554-400F-9972-4AFB0EDE8BB7}" dt="2023-08-11T14:46:39.971" v="149" actId="207"/>
        <pc:sldMkLst>
          <pc:docMk/>
          <pc:sldMk cId="1822186393" sldId="282"/>
        </pc:sldMkLst>
        <pc:spChg chg="mod">
          <ac:chgData name="Mieko Landers" userId="07da9021-f6ba-44e0-a1fa-c81110e01fa0" providerId="ADAL" clId="{F6E2826A-5554-400F-9972-4AFB0EDE8BB7}" dt="2023-08-11T14:46:39.971" v="149" actId="207"/>
          <ac:spMkLst>
            <pc:docMk/>
            <pc:sldMk cId="1822186393" sldId="282"/>
            <ac:spMk id="3" creationId="{71D59886-3A61-E212-CD63-9B1B2C578BD9}"/>
          </ac:spMkLst>
        </pc:spChg>
      </pc:sldChg>
      <pc:sldChg chg="del">
        <pc:chgData name="Mieko Landers" userId="07da9021-f6ba-44e0-a1fa-c81110e01fa0" providerId="ADAL" clId="{F6E2826A-5554-400F-9972-4AFB0EDE8BB7}" dt="2023-08-11T14:42:23.267" v="52" actId="47"/>
        <pc:sldMkLst>
          <pc:docMk/>
          <pc:sldMk cId="944806397" sldId="284"/>
        </pc:sldMkLst>
      </pc:sldChg>
      <pc:sldChg chg="del">
        <pc:chgData name="Mieko Landers" userId="07da9021-f6ba-44e0-a1fa-c81110e01fa0" providerId="ADAL" clId="{F6E2826A-5554-400F-9972-4AFB0EDE8BB7}" dt="2023-08-11T14:46:14.076" v="145" actId="47"/>
        <pc:sldMkLst>
          <pc:docMk/>
          <pc:sldMk cId="2370516198" sldId="285"/>
        </pc:sldMkLst>
      </pc:sldChg>
      <pc:sldChg chg="modSp mod modClrScheme chgLayout">
        <pc:chgData name="Mieko Landers" userId="07da9021-f6ba-44e0-a1fa-c81110e01fa0" providerId="ADAL" clId="{F6E2826A-5554-400F-9972-4AFB0EDE8BB7}" dt="2023-08-11T14:46:35.441" v="148" actId="207"/>
        <pc:sldMkLst>
          <pc:docMk/>
          <pc:sldMk cId="3835956580" sldId="286"/>
        </pc:sldMkLst>
        <pc:spChg chg="mod">
          <ac:chgData name="Mieko Landers" userId="07da9021-f6ba-44e0-a1fa-c81110e01fa0" providerId="ADAL" clId="{F6E2826A-5554-400F-9972-4AFB0EDE8BB7}" dt="2023-08-11T14:41:53.713" v="49" actId="26606"/>
          <ac:spMkLst>
            <pc:docMk/>
            <pc:sldMk cId="3835956580" sldId="286"/>
            <ac:spMk id="3" creationId="{0EB6DD56-C7DA-6378-392D-5C6FA587D9FD}"/>
          </ac:spMkLst>
        </pc:spChg>
        <pc:graphicFrameChg chg="mod modGraphic">
          <ac:chgData name="Mieko Landers" userId="07da9021-f6ba-44e0-a1fa-c81110e01fa0" providerId="ADAL" clId="{F6E2826A-5554-400F-9972-4AFB0EDE8BB7}" dt="2023-08-11T14:46:35.441" v="148" actId="207"/>
          <ac:graphicFrameMkLst>
            <pc:docMk/>
            <pc:sldMk cId="3835956580" sldId="286"/>
            <ac:graphicFrameMk id="5" creationId="{3889EFB1-2FD7-8F00-3D5A-076A18D578AF}"/>
          </ac:graphicFrameMkLst>
        </pc:graphicFrameChg>
      </pc:sldChg>
      <pc:sldChg chg="modSp new del mod">
        <pc:chgData name="Mieko Landers" userId="07da9021-f6ba-44e0-a1fa-c81110e01fa0" providerId="ADAL" clId="{F6E2826A-5554-400F-9972-4AFB0EDE8BB7}" dt="2023-08-11T14:43:10.482" v="69" actId="47"/>
        <pc:sldMkLst>
          <pc:docMk/>
          <pc:sldMk cId="35565645" sldId="287"/>
        </pc:sldMkLst>
        <pc:spChg chg="mod">
          <ac:chgData name="Mieko Landers" userId="07da9021-f6ba-44e0-a1fa-c81110e01fa0" providerId="ADAL" clId="{F6E2826A-5554-400F-9972-4AFB0EDE8BB7}" dt="2023-08-11T14:43:06.882" v="68" actId="20577"/>
          <ac:spMkLst>
            <pc:docMk/>
            <pc:sldMk cId="35565645" sldId="287"/>
            <ac:spMk id="2" creationId="{97A81EE1-DFCE-0E68-E1F9-9FDC0154E13C}"/>
          </ac:spMkLst>
        </pc:spChg>
      </pc:sldChg>
      <pc:sldChg chg="addSp modSp new mod">
        <pc:chgData name="Mieko Landers" userId="07da9021-f6ba-44e0-a1fa-c81110e01fa0" providerId="ADAL" clId="{F6E2826A-5554-400F-9972-4AFB0EDE8BB7}" dt="2023-08-11T14:48:45.114" v="173" actId="1076"/>
        <pc:sldMkLst>
          <pc:docMk/>
          <pc:sldMk cId="1492497712" sldId="287"/>
        </pc:sldMkLst>
        <pc:spChg chg="add mod">
          <ac:chgData name="Mieko Landers" userId="07da9021-f6ba-44e0-a1fa-c81110e01fa0" providerId="ADAL" clId="{F6E2826A-5554-400F-9972-4AFB0EDE8BB7}" dt="2023-08-11T14:48:45.114" v="173" actId="1076"/>
          <ac:spMkLst>
            <pc:docMk/>
            <pc:sldMk cId="1492497712" sldId="287"/>
            <ac:spMk id="2" creationId="{A1856472-8179-4CC8-0309-28EAAFC1263A}"/>
          </ac:spMkLst>
        </pc:spChg>
        <pc:spChg chg="add mod">
          <ac:chgData name="Mieko Landers" userId="07da9021-f6ba-44e0-a1fa-c81110e01fa0" providerId="ADAL" clId="{F6E2826A-5554-400F-9972-4AFB0EDE8BB7}" dt="2023-08-11T14:48:42.687" v="172" actId="1076"/>
          <ac:spMkLst>
            <pc:docMk/>
            <pc:sldMk cId="1492497712" sldId="287"/>
            <ac:spMk id="3" creationId="{7B86B147-CA5B-CC29-C6CD-53F886EAFC74}"/>
          </ac:spMkLst>
        </pc:spChg>
        <pc:spChg chg="add mod">
          <ac:chgData name="Mieko Landers" userId="07da9021-f6ba-44e0-a1fa-c81110e01fa0" providerId="ADAL" clId="{F6E2826A-5554-400F-9972-4AFB0EDE8BB7}" dt="2023-08-11T14:46:26.079" v="146" actId="207"/>
          <ac:spMkLst>
            <pc:docMk/>
            <pc:sldMk cId="1492497712" sldId="287"/>
            <ac:spMk id="5" creationId="{EAC1847E-1310-90CB-647B-09549ED5F48D}"/>
          </ac:spMkLst>
        </pc:spChg>
        <pc:spChg chg="add mod ord">
          <ac:chgData name="Mieko Landers" userId="07da9021-f6ba-44e0-a1fa-c81110e01fa0" providerId="ADAL" clId="{F6E2826A-5554-400F-9972-4AFB0EDE8BB7}" dt="2023-08-11T14:46:03.139" v="143" actId="2085"/>
          <ac:spMkLst>
            <pc:docMk/>
            <pc:sldMk cId="1492497712" sldId="287"/>
            <ac:spMk id="6" creationId="{F08B7D89-B1B4-EE1A-6327-66AA2AB47525}"/>
          </ac:spMkLst>
        </pc:spChg>
      </pc:sldChg>
    </pc:docChg>
  </pc:docChgLst>
  <pc:docChgLst>
    <pc:chgData name="Mieko Landers" userId="S::mlanders@ccslib.org::07da9021-f6ba-44e0-a1fa-c81110e01fa0" providerId="AD" clId="Web-{B4E0AAE2-1E0F-E0AA-5E23-549368CC3DCF}"/>
    <pc:docChg chg="addSld delSld modSld">
      <pc:chgData name="Mieko Landers" userId="S::mlanders@ccslib.org::07da9021-f6ba-44e0-a1fa-c81110e01fa0" providerId="AD" clId="Web-{B4E0AAE2-1E0F-E0AA-5E23-549368CC3DCF}" dt="2023-08-12T15:19:36.252" v="29"/>
      <pc:docMkLst>
        <pc:docMk/>
      </pc:docMkLst>
      <pc:sldChg chg="del">
        <pc:chgData name="Mieko Landers" userId="S::mlanders@ccslib.org::07da9021-f6ba-44e0-a1fa-c81110e01fa0" providerId="AD" clId="Web-{B4E0AAE2-1E0F-E0AA-5E23-549368CC3DCF}" dt="2023-08-12T14:25:06.213" v="1"/>
        <pc:sldMkLst>
          <pc:docMk/>
          <pc:sldMk cId="4205955835" sldId="267"/>
        </pc:sldMkLst>
      </pc:sldChg>
      <pc:sldChg chg="del">
        <pc:chgData name="Mieko Landers" userId="S::mlanders@ccslib.org::07da9021-f6ba-44e0-a1fa-c81110e01fa0" providerId="AD" clId="Web-{B4E0AAE2-1E0F-E0AA-5E23-549368CC3DCF}" dt="2023-08-12T14:25:07.572" v="2"/>
        <pc:sldMkLst>
          <pc:docMk/>
          <pc:sldMk cId="2549502028" sldId="270"/>
        </pc:sldMkLst>
      </pc:sldChg>
      <pc:sldChg chg="modSp">
        <pc:chgData name="Mieko Landers" userId="S::mlanders@ccslib.org::07da9021-f6ba-44e0-a1fa-c81110e01fa0" providerId="AD" clId="Web-{B4E0AAE2-1E0F-E0AA-5E23-549368CC3DCF}" dt="2023-08-12T14:36:54.471" v="17" actId="20577"/>
        <pc:sldMkLst>
          <pc:docMk/>
          <pc:sldMk cId="3963097408" sldId="271"/>
        </pc:sldMkLst>
        <pc:spChg chg="mod">
          <ac:chgData name="Mieko Landers" userId="S::mlanders@ccslib.org::07da9021-f6ba-44e0-a1fa-c81110e01fa0" providerId="AD" clId="Web-{B4E0AAE2-1E0F-E0AA-5E23-549368CC3DCF}" dt="2023-08-12T14:36:54.471" v="17" actId="20577"/>
          <ac:spMkLst>
            <pc:docMk/>
            <pc:sldMk cId="3963097408" sldId="271"/>
            <ac:spMk id="49" creationId="{31CBD164-18CE-796C-0A04-6A73F320D05B}"/>
          </ac:spMkLst>
        </pc:spChg>
      </pc:sldChg>
      <pc:sldChg chg="del">
        <pc:chgData name="Mieko Landers" userId="S::mlanders@ccslib.org::07da9021-f6ba-44e0-a1fa-c81110e01fa0" providerId="AD" clId="Web-{B4E0AAE2-1E0F-E0AA-5E23-549368CC3DCF}" dt="2023-08-12T14:25:46.901" v="13"/>
        <pc:sldMkLst>
          <pc:docMk/>
          <pc:sldMk cId="4226733921" sldId="273"/>
        </pc:sldMkLst>
      </pc:sldChg>
      <pc:sldChg chg="modSp">
        <pc:chgData name="Mieko Landers" userId="S::mlanders@ccslib.org::07da9021-f6ba-44e0-a1fa-c81110e01fa0" providerId="AD" clId="Web-{B4E0AAE2-1E0F-E0AA-5E23-549368CC3DCF}" dt="2023-08-12T14:42:56.058" v="21" actId="20577"/>
        <pc:sldMkLst>
          <pc:docMk/>
          <pc:sldMk cId="226878796" sldId="275"/>
        </pc:sldMkLst>
        <pc:spChg chg="mod">
          <ac:chgData name="Mieko Landers" userId="S::mlanders@ccslib.org::07da9021-f6ba-44e0-a1fa-c81110e01fa0" providerId="AD" clId="Web-{B4E0AAE2-1E0F-E0AA-5E23-549368CC3DCF}" dt="2023-08-12T14:42:56.058" v="21" actId="20577"/>
          <ac:spMkLst>
            <pc:docMk/>
            <pc:sldMk cId="226878796" sldId="275"/>
            <ac:spMk id="3" creationId="{0617619E-42C5-A3D2-AB73-F7F55A74206B}"/>
          </ac:spMkLst>
        </pc:spChg>
      </pc:sldChg>
      <pc:sldChg chg="modSp">
        <pc:chgData name="Mieko Landers" userId="S::mlanders@ccslib.org::07da9021-f6ba-44e0-a1fa-c81110e01fa0" providerId="AD" clId="Web-{B4E0AAE2-1E0F-E0AA-5E23-549368CC3DCF}" dt="2023-08-12T14:42:58.558" v="24" actId="20577"/>
        <pc:sldMkLst>
          <pc:docMk/>
          <pc:sldMk cId="188580358" sldId="276"/>
        </pc:sldMkLst>
        <pc:spChg chg="mod">
          <ac:chgData name="Mieko Landers" userId="S::mlanders@ccslib.org::07da9021-f6ba-44e0-a1fa-c81110e01fa0" providerId="AD" clId="Web-{B4E0AAE2-1E0F-E0AA-5E23-549368CC3DCF}" dt="2023-08-12T14:42:58.558" v="24" actId="20577"/>
          <ac:spMkLst>
            <pc:docMk/>
            <pc:sldMk cId="188580358" sldId="276"/>
            <ac:spMk id="3" creationId="{0617619E-42C5-A3D2-AB73-F7F55A74206B}"/>
          </ac:spMkLst>
        </pc:spChg>
      </pc:sldChg>
      <pc:sldChg chg="addSp modSp add">
        <pc:chgData name="Mieko Landers" userId="S::mlanders@ccslib.org::07da9021-f6ba-44e0-a1fa-c81110e01fa0" providerId="AD" clId="Web-{B4E0AAE2-1E0F-E0AA-5E23-549368CC3DCF}" dt="2023-08-12T14:25:44.542" v="12" actId="1076"/>
        <pc:sldMkLst>
          <pc:docMk/>
          <pc:sldMk cId="2773050214" sldId="291"/>
        </pc:sldMkLst>
        <pc:spChg chg="add mod">
          <ac:chgData name="Mieko Landers" userId="S::mlanders@ccslib.org::07da9021-f6ba-44e0-a1fa-c81110e01fa0" providerId="AD" clId="Web-{B4E0AAE2-1E0F-E0AA-5E23-549368CC3DCF}" dt="2023-08-12T14:25:26.323" v="6" actId="1076"/>
          <ac:spMkLst>
            <pc:docMk/>
            <pc:sldMk cId="2773050214" sldId="291"/>
            <ac:spMk id="52" creationId="{4D1C2118-4CF9-68F0-10F7-ED077EB8CB9A}"/>
          </ac:spMkLst>
        </pc:spChg>
        <pc:spChg chg="add mod">
          <ac:chgData name="Mieko Landers" userId="S::mlanders@ccslib.org::07da9021-f6ba-44e0-a1fa-c81110e01fa0" providerId="AD" clId="Web-{B4E0AAE2-1E0F-E0AA-5E23-549368CC3DCF}" dt="2023-08-12T14:25:44.542" v="12" actId="1076"/>
          <ac:spMkLst>
            <pc:docMk/>
            <pc:sldMk cId="2773050214" sldId="291"/>
            <ac:spMk id="54" creationId="{CAE961A9-2C59-7DCE-736B-E798CFA6495E}"/>
          </ac:spMkLst>
        </pc:spChg>
      </pc:sldChg>
      <pc:sldChg chg="add">
        <pc:chgData name="Mieko Landers" userId="S::mlanders@ccslib.org::07da9021-f6ba-44e0-a1fa-c81110e01fa0" providerId="AD" clId="Web-{B4E0AAE2-1E0F-E0AA-5E23-549368CC3DCF}" dt="2023-08-12T15:08:57.463" v="25"/>
        <pc:sldMkLst>
          <pc:docMk/>
          <pc:sldMk cId="1727583971" sldId="292"/>
        </pc:sldMkLst>
      </pc:sldChg>
      <pc:sldChg chg="add">
        <pc:chgData name="Mieko Landers" userId="S::mlanders@ccslib.org::07da9021-f6ba-44e0-a1fa-c81110e01fa0" providerId="AD" clId="Web-{B4E0AAE2-1E0F-E0AA-5E23-549368CC3DCF}" dt="2023-08-12T15:19:25.205" v="26"/>
        <pc:sldMkLst>
          <pc:docMk/>
          <pc:sldMk cId="358072888" sldId="293"/>
        </pc:sldMkLst>
      </pc:sldChg>
      <pc:sldChg chg="add modNotes">
        <pc:chgData name="Mieko Landers" userId="S::mlanders@ccslib.org::07da9021-f6ba-44e0-a1fa-c81110e01fa0" providerId="AD" clId="Web-{B4E0AAE2-1E0F-E0AA-5E23-549368CC3DCF}" dt="2023-08-12T15:19:36.252" v="29"/>
        <pc:sldMkLst>
          <pc:docMk/>
          <pc:sldMk cId="3804260833" sldId="294"/>
        </pc:sldMkLst>
      </pc:sldChg>
    </pc:docChg>
  </pc:docChgLst>
  <pc:docChgLst>
    <pc:chgData name="Mieko Landers" userId="S::mlanders@ccslib.org::07da9021-f6ba-44e0-a1fa-c81110e01fa0" providerId="AD" clId="Web-{98A62227-EEF2-EF5A-11D8-799AE04EDF27}"/>
    <pc:docChg chg="modSld">
      <pc:chgData name="Mieko Landers" userId="S::mlanders@ccslib.org::07da9021-f6ba-44e0-a1fa-c81110e01fa0" providerId="AD" clId="Web-{98A62227-EEF2-EF5A-11D8-799AE04EDF27}" dt="2023-08-15T18:10:05.560" v="2" actId="20577"/>
      <pc:docMkLst>
        <pc:docMk/>
      </pc:docMkLst>
      <pc:sldChg chg="modSp">
        <pc:chgData name="Mieko Landers" userId="S::mlanders@ccslib.org::07da9021-f6ba-44e0-a1fa-c81110e01fa0" providerId="AD" clId="Web-{98A62227-EEF2-EF5A-11D8-799AE04EDF27}" dt="2023-08-15T18:10:05.560" v="2" actId="20577"/>
        <pc:sldMkLst>
          <pc:docMk/>
          <pc:sldMk cId="3779751115" sldId="278"/>
        </pc:sldMkLst>
        <pc:spChg chg="mod">
          <ac:chgData name="Mieko Landers" userId="S::mlanders@ccslib.org::07da9021-f6ba-44e0-a1fa-c81110e01fa0" providerId="AD" clId="Web-{98A62227-EEF2-EF5A-11D8-799AE04EDF27}" dt="2023-08-15T18:10:05.560" v="2" actId="20577"/>
          <ac:spMkLst>
            <pc:docMk/>
            <pc:sldMk cId="3779751115" sldId="278"/>
            <ac:spMk id="49" creationId="{31CBD164-18CE-796C-0A04-6A73F320D05B}"/>
          </ac:spMkLst>
        </pc:spChg>
      </pc:sldChg>
    </pc:docChg>
  </pc:docChgLst>
  <pc:docChgLst>
    <pc:chgData name="Mieko Landers" userId="S::mlanders@ccslib.org::07da9021-f6ba-44e0-a1fa-c81110e01fa0" providerId="AD" clId="Web-{02D37235-E1E1-6555-6D2F-5A8E9741EBE9}"/>
    <pc:docChg chg="modSld">
      <pc:chgData name="Mieko Landers" userId="S::mlanders@ccslib.org::07da9021-f6ba-44e0-a1fa-c81110e01fa0" providerId="AD" clId="Web-{02D37235-E1E1-6555-6D2F-5A8E9741EBE9}" dt="2023-08-16T14:23:15.631" v="0" actId="20577"/>
      <pc:docMkLst>
        <pc:docMk/>
      </pc:docMkLst>
      <pc:sldChg chg="modSp">
        <pc:chgData name="Mieko Landers" userId="S::mlanders@ccslib.org::07da9021-f6ba-44e0-a1fa-c81110e01fa0" providerId="AD" clId="Web-{02D37235-E1E1-6555-6D2F-5A8E9741EBE9}" dt="2023-08-16T14:23:15.631" v="0" actId="20577"/>
        <pc:sldMkLst>
          <pc:docMk/>
          <pc:sldMk cId="2753798254" sldId="266"/>
        </pc:sldMkLst>
        <pc:spChg chg="mod">
          <ac:chgData name="Mieko Landers" userId="S::mlanders@ccslib.org::07da9021-f6ba-44e0-a1fa-c81110e01fa0" providerId="AD" clId="Web-{02D37235-E1E1-6555-6D2F-5A8E9741EBE9}" dt="2023-08-16T14:23:15.631" v="0" actId="20577"/>
          <ac:spMkLst>
            <pc:docMk/>
            <pc:sldMk cId="2753798254" sldId="266"/>
            <ac:spMk id="49" creationId="{31CBD164-18CE-796C-0A04-6A73F320D05B}"/>
          </ac:spMkLst>
        </pc:spChg>
      </pc:sldChg>
    </pc:docChg>
  </pc:docChgLst>
  <pc:docChgLst>
    <pc:chgData name="Mieko Landers" userId="S::mlanders@ccslib.org::07da9021-f6ba-44e0-a1fa-c81110e01fa0" providerId="AD" clId="Web-{5460A7B9-C259-DB80-8BC1-29C656BB1335}"/>
    <pc:docChg chg="addSld delSld modSld">
      <pc:chgData name="Mieko Landers" userId="S::mlanders@ccslib.org::07da9021-f6ba-44e0-a1fa-c81110e01fa0" providerId="AD" clId="Web-{5460A7B9-C259-DB80-8BC1-29C656BB1335}" dt="2023-08-15T18:06:40.108" v="17"/>
      <pc:docMkLst>
        <pc:docMk/>
      </pc:docMkLst>
      <pc:sldChg chg="del">
        <pc:chgData name="Mieko Landers" userId="S::mlanders@ccslib.org::07da9021-f6ba-44e0-a1fa-c81110e01fa0" providerId="AD" clId="Web-{5460A7B9-C259-DB80-8BC1-29C656BB1335}" dt="2023-08-15T18:06:10.045" v="0"/>
        <pc:sldMkLst>
          <pc:docMk/>
          <pc:sldMk cId="1426859250" sldId="290"/>
        </pc:sldMkLst>
      </pc:sldChg>
      <pc:sldChg chg="add modNotes">
        <pc:chgData name="Mieko Landers" userId="S::mlanders@ccslib.org::07da9021-f6ba-44e0-a1fa-c81110e01fa0" providerId="AD" clId="Web-{5460A7B9-C259-DB80-8BC1-29C656BB1335}" dt="2023-08-15T18:06:40.108" v="17"/>
        <pc:sldMkLst>
          <pc:docMk/>
          <pc:sldMk cId="1070234614" sldId="295"/>
        </pc:sldMkLst>
      </pc:sldChg>
      <pc:sldChg chg="add modNotes">
        <pc:chgData name="Mieko Landers" userId="S::mlanders@ccslib.org::07da9021-f6ba-44e0-a1fa-c81110e01fa0" providerId="AD" clId="Web-{5460A7B9-C259-DB80-8BC1-29C656BB1335}" dt="2023-08-15T18:06:35.342" v="13"/>
        <pc:sldMkLst>
          <pc:docMk/>
          <pc:sldMk cId="3117168698" sldId="296"/>
        </pc:sldMkLst>
      </pc:sldChg>
      <pc:sldChg chg="add modNotes">
        <pc:chgData name="Mieko Landers" userId="S::mlanders@ccslib.org::07da9021-f6ba-44e0-a1fa-c81110e01fa0" providerId="AD" clId="Web-{5460A7B9-C259-DB80-8BC1-29C656BB1335}" dt="2023-08-15T18:06:30.061" v="7"/>
        <pc:sldMkLst>
          <pc:docMk/>
          <pc:sldMk cId="1010487199" sldId="297"/>
        </pc:sldMkLst>
      </pc:sldChg>
    </pc:docChg>
  </pc:docChgLst>
  <pc:docChgLst>
    <pc:chgData name="Mieko Landers" userId="S::mlanders@ccslib.org::07da9021-f6ba-44e0-a1fa-c81110e01fa0" providerId="AD" clId="Web-{0F2D04E9-C792-15CA-5048-A6EEAC893272}"/>
    <pc:docChg chg="addSld delSld modSld">
      <pc:chgData name="Mieko Landers" userId="S::mlanders@ccslib.org::07da9021-f6ba-44e0-a1fa-c81110e01fa0" providerId="AD" clId="Web-{0F2D04E9-C792-15CA-5048-A6EEAC893272}" dt="2023-08-11T14:40:51.977" v="252"/>
      <pc:docMkLst>
        <pc:docMk/>
      </pc:docMkLst>
      <pc:sldChg chg="modSp">
        <pc:chgData name="Mieko Landers" userId="S::mlanders@ccslib.org::07da9021-f6ba-44e0-a1fa-c81110e01fa0" providerId="AD" clId="Web-{0F2D04E9-C792-15CA-5048-A6EEAC893272}" dt="2023-08-11T14:35:27.391" v="246" actId="20577"/>
        <pc:sldMkLst>
          <pc:docMk/>
          <pc:sldMk cId="3334523902" sldId="257"/>
        </pc:sldMkLst>
        <pc:spChg chg="mod">
          <ac:chgData name="Mieko Landers" userId="S::mlanders@ccslib.org::07da9021-f6ba-44e0-a1fa-c81110e01fa0" providerId="AD" clId="Web-{0F2D04E9-C792-15CA-5048-A6EEAC893272}" dt="2023-08-11T14:35:27.391" v="246" actId="20577"/>
          <ac:spMkLst>
            <pc:docMk/>
            <pc:sldMk cId="3334523902" sldId="257"/>
            <ac:spMk id="2" creationId="{3FAA79A8-1299-FCF0-0D10-1086F4EDF162}"/>
          </ac:spMkLst>
        </pc:spChg>
      </pc:sldChg>
      <pc:sldChg chg="modSp">
        <pc:chgData name="Mieko Landers" userId="S::mlanders@ccslib.org::07da9021-f6ba-44e0-a1fa-c81110e01fa0" providerId="AD" clId="Web-{0F2D04E9-C792-15CA-5048-A6EEAC893272}" dt="2023-08-11T14:24:52.407" v="0" actId="14100"/>
        <pc:sldMkLst>
          <pc:docMk/>
          <pc:sldMk cId="2753798254" sldId="266"/>
        </pc:sldMkLst>
        <pc:spChg chg="mod">
          <ac:chgData name="Mieko Landers" userId="S::mlanders@ccslib.org::07da9021-f6ba-44e0-a1fa-c81110e01fa0" providerId="AD" clId="Web-{0F2D04E9-C792-15CA-5048-A6EEAC893272}" dt="2023-08-11T14:24:52.407" v="0" actId="14100"/>
          <ac:spMkLst>
            <pc:docMk/>
            <pc:sldMk cId="2753798254" sldId="266"/>
            <ac:spMk id="49" creationId="{31CBD164-18CE-796C-0A04-6A73F320D05B}"/>
          </ac:spMkLst>
        </pc:spChg>
      </pc:sldChg>
      <pc:sldChg chg="modSp">
        <pc:chgData name="Mieko Landers" userId="S::mlanders@ccslib.org::07da9021-f6ba-44e0-a1fa-c81110e01fa0" providerId="AD" clId="Web-{0F2D04E9-C792-15CA-5048-A6EEAC893272}" dt="2023-08-11T14:25:41.768" v="20" actId="1076"/>
        <pc:sldMkLst>
          <pc:docMk/>
          <pc:sldMk cId="1167150983" sldId="277"/>
        </pc:sldMkLst>
        <pc:spChg chg="mod">
          <ac:chgData name="Mieko Landers" userId="S::mlanders@ccslib.org::07da9021-f6ba-44e0-a1fa-c81110e01fa0" providerId="AD" clId="Web-{0F2D04E9-C792-15CA-5048-A6EEAC893272}" dt="2023-08-11T14:25:41.768" v="20" actId="1076"/>
          <ac:spMkLst>
            <pc:docMk/>
            <pc:sldMk cId="1167150983" sldId="277"/>
            <ac:spMk id="9" creationId="{2DB9D7C3-3886-588F-92A7-70712E191072}"/>
          </ac:spMkLst>
        </pc:spChg>
      </pc:sldChg>
      <pc:sldChg chg="modSp">
        <pc:chgData name="Mieko Landers" userId="S::mlanders@ccslib.org::07da9021-f6ba-44e0-a1fa-c81110e01fa0" providerId="AD" clId="Web-{0F2D04E9-C792-15CA-5048-A6EEAC893272}" dt="2023-08-11T14:26:11.347" v="27" actId="20577"/>
        <pc:sldMkLst>
          <pc:docMk/>
          <pc:sldMk cId="3779751115" sldId="278"/>
        </pc:sldMkLst>
        <pc:spChg chg="mod">
          <ac:chgData name="Mieko Landers" userId="S::mlanders@ccslib.org::07da9021-f6ba-44e0-a1fa-c81110e01fa0" providerId="AD" clId="Web-{0F2D04E9-C792-15CA-5048-A6EEAC893272}" dt="2023-08-11T14:26:11.347" v="27" actId="20577"/>
          <ac:spMkLst>
            <pc:docMk/>
            <pc:sldMk cId="3779751115" sldId="278"/>
            <ac:spMk id="49" creationId="{31CBD164-18CE-796C-0A04-6A73F320D05B}"/>
          </ac:spMkLst>
        </pc:spChg>
      </pc:sldChg>
      <pc:sldChg chg="modSp add replId">
        <pc:chgData name="Mieko Landers" userId="S::mlanders@ccslib.org::07da9021-f6ba-44e0-a1fa-c81110e01fa0" providerId="AD" clId="Web-{0F2D04E9-C792-15CA-5048-A6EEAC893272}" dt="2023-08-11T14:29:47.445" v="123" actId="20577"/>
        <pc:sldMkLst>
          <pc:docMk/>
          <pc:sldMk cId="3236807300" sldId="279"/>
        </pc:sldMkLst>
        <pc:spChg chg="mod">
          <ac:chgData name="Mieko Landers" userId="S::mlanders@ccslib.org::07da9021-f6ba-44e0-a1fa-c81110e01fa0" providerId="AD" clId="Web-{0F2D04E9-C792-15CA-5048-A6EEAC893272}" dt="2023-08-11T14:29:47.445" v="123" actId="20577"/>
          <ac:spMkLst>
            <pc:docMk/>
            <pc:sldMk cId="3236807300" sldId="279"/>
            <ac:spMk id="49" creationId="{31CBD164-18CE-796C-0A04-6A73F320D05B}"/>
          </ac:spMkLst>
        </pc:spChg>
        <pc:spChg chg="mod">
          <ac:chgData name="Mieko Landers" userId="S::mlanders@ccslib.org::07da9021-f6ba-44e0-a1fa-c81110e01fa0" providerId="AD" clId="Web-{0F2D04E9-C792-15CA-5048-A6EEAC893272}" dt="2023-08-11T14:26:53.910" v="43" actId="1076"/>
          <ac:spMkLst>
            <pc:docMk/>
            <pc:sldMk cId="3236807300" sldId="279"/>
            <ac:spMk id="50" creationId="{81FE1431-85EB-5209-4981-A0EBF9CFDD2E}"/>
          </ac:spMkLst>
        </pc:spChg>
      </pc:sldChg>
      <pc:sldChg chg="modSp add replId">
        <pc:chgData name="Mieko Landers" userId="S::mlanders@ccslib.org::07da9021-f6ba-44e0-a1fa-c81110e01fa0" providerId="AD" clId="Web-{0F2D04E9-C792-15CA-5048-A6EEAC893272}" dt="2023-08-11T14:31:22.182" v="194" actId="20577"/>
        <pc:sldMkLst>
          <pc:docMk/>
          <pc:sldMk cId="577587546" sldId="280"/>
        </pc:sldMkLst>
        <pc:spChg chg="mod">
          <ac:chgData name="Mieko Landers" userId="S::mlanders@ccslib.org::07da9021-f6ba-44e0-a1fa-c81110e01fa0" providerId="AD" clId="Web-{0F2D04E9-C792-15CA-5048-A6EEAC893272}" dt="2023-08-11T14:31:22.182" v="194" actId="20577"/>
          <ac:spMkLst>
            <pc:docMk/>
            <pc:sldMk cId="577587546" sldId="280"/>
            <ac:spMk id="49" creationId="{31CBD164-18CE-796C-0A04-6A73F320D05B}"/>
          </ac:spMkLst>
        </pc:spChg>
        <pc:spChg chg="mod">
          <ac:chgData name="Mieko Landers" userId="S::mlanders@ccslib.org::07da9021-f6ba-44e0-a1fa-c81110e01fa0" providerId="AD" clId="Web-{0F2D04E9-C792-15CA-5048-A6EEAC893272}" dt="2023-08-11T14:30:23.165" v="149" actId="1076"/>
          <ac:spMkLst>
            <pc:docMk/>
            <pc:sldMk cId="577587546" sldId="280"/>
            <ac:spMk id="50" creationId="{81FE1431-85EB-5209-4981-A0EBF9CFDD2E}"/>
          </ac:spMkLst>
        </pc:spChg>
      </pc:sldChg>
      <pc:sldChg chg="addSp modSp new">
        <pc:chgData name="Mieko Landers" userId="S::mlanders@ccslib.org::07da9021-f6ba-44e0-a1fa-c81110e01fa0" providerId="AD" clId="Web-{0F2D04E9-C792-15CA-5048-A6EEAC893272}" dt="2023-08-11T14:34:15.936" v="238" actId="1076"/>
        <pc:sldMkLst>
          <pc:docMk/>
          <pc:sldMk cId="770960590" sldId="281"/>
        </pc:sldMkLst>
        <pc:spChg chg="add mod">
          <ac:chgData name="Mieko Landers" userId="S::mlanders@ccslib.org::07da9021-f6ba-44e0-a1fa-c81110e01fa0" providerId="AD" clId="Web-{0F2D04E9-C792-15CA-5048-A6EEAC893272}" dt="2023-08-11T14:33:53.592" v="231" actId="1076"/>
          <ac:spMkLst>
            <pc:docMk/>
            <pc:sldMk cId="770960590" sldId="281"/>
            <ac:spMk id="5" creationId="{D09427FF-C01E-24AF-7DE9-C8840BB4160A}"/>
          </ac:spMkLst>
        </pc:spChg>
        <pc:spChg chg="add mod">
          <ac:chgData name="Mieko Landers" userId="S::mlanders@ccslib.org::07da9021-f6ba-44e0-a1fa-c81110e01fa0" providerId="AD" clId="Web-{0F2D04E9-C792-15CA-5048-A6EEAC893272}" dt="2023-08-11T14:34:15.936" v="238" actId="1076"/>
          <ac:spMkLst>
            <pc:docMk/>
            <pc:sldMk cId="770960590" sldId="281"/>
            <ac:spMk id="7" creationId="{2D36469F-1129-8A35-1A83-CF4F39B85CB7}"/>
          </ac:spMkLst>
        </pc:spChg>
        <pc:spChg chg="add mod">
          <ac:chgData name="Mieko Landers" userId="S::mlanders@ccslib.org::07da9021-f6ba-44e0-a1fa-c81110e01fa0" providerId="AD" clId="Web-{0F2D04E9-C792-15CA-5048-A6EEAC893272}" dt="2023-08-11T14:34:11.076" v="237" actId="14100"/>
          <ac:spMkLst>
            <pc:docMk/>
            <pc:sldMk cId="770960590" sldId="281"/>
            <ac:spMk id="8" creationId="{1E3E85F7-E336-1A05-94E6-BC403CDDE8E5}"/>
          </ac:spMkLst>
        </pc:spChg>
        <pc:picChg chg="add mod">
          <ac:chgData name="Mieko Landers" userId="S::mlanders@ccslib.org::07da9021-f6ba-44e0-a1fa-c81110e01fa0" providerId="AD" clId="Web-{0F2D04E9-C792-15CA-5048-A6EEAC893272}" dt="2023-08-11T14:33:23.669" v="217" actId="1076"/>
          <ac:picMkLst>
            <pc:docMk/>
            <pc:sldMk cId="770960590" sldId="281"/>
            <ac:picMk id="3" creationId="{A59EA99A-20A0-B2CD-FEB3-D880FA6D61D4}"/>
          </ac:picMkLst>
        </pc:picChg>
      </pc:sldChg>
      <pc:sldChg chg="modSp add del">
        <pc:chgData name="Mieko Landers" userId="S::mlanders@ccslib.org::07da9021-f6ba-44e0-a1fa-c81110e01fa0" providerId="AD" clId="Web-{0F2D04E9-C792-15CA-5048-A6EEAC893272}" dt="2023-08-11T14:33:11.278" v="215"/>
        <pc:sldMkLst>
          <pc:docMk/>
          <pc:sldMk cId="173264422" sldId="282"/>
        </pc:sldMkLst>
        <pc:spChg chg="mod">
          <ac:chgData name="Mieko Landers" userId="S::mlanders@ccslib.org::07da9021-f6ba-44e0-a1fa-c81110e01fa0" providerId="AD" clId="Web-{0F2D04E9-C792-15CA-5048-A6EEAC893272}" dt="2023-08-11T14:32:17.917" v="198" actId="20577"/>
          <ac:spMkLst>
            <pc:docMk/>
            <pc:sldMk cId="173264422" sldId="282"/>
            <ac:spMk id="2" creationId="{DC50C546-821F-4A05-BF6F-851FB17CB8CF}"/>
          </ac:spMkLst>
        </pc:spChg>
      </pc:sldChg>
      <pc:sldChg chg="addSp new">
        <pc:chgData name="Mieko Landers" userId="S::mlanders@ccslib.org::07da9021-f6ba-44e0-a1fa-c81110e01fa0" providerId="AD" clId="Web-{0F2D04E9-C792-15CA-5048-A6EEAC893272}" dt="2023-08-11T14:35:07.171" v="241"/>
        <pc:sldMkLst>
          <pc:docMk/>
          <pc:sldMk cId="1822186393" sldId="282"/>
        </pc:sldMkLst>
        <pc:spChg chg="add">
          <ac:chgData name="Mieko Landers" userId="S::mlanders@ccslib.org::07da9021-f6ba-44e0-a1fa-c81110e01fa0" providerId="AD" clId="Web-{0F2D04E9-C792-15CA-5048-A6EEAC893272}" dt="2023-08-11T14:35:07.171" v="241"/>
          <ac:spMkLst>
            <pc:docMk/>
            <pc:sldMk cId="1822186393" sldId="282"/>
            <ac:spMk id="3" creationId="{71D59886-3A61-E212-CD63-9B1B2C578BD9}"/>
          </ac:spMkLst>
        </pc:spChg>
      </pc:sldChg>
      <pc:sldChg chg="new">
        <pc:chgData name="Mieko Landers" userId="S::mlanders@ccslib.org::07da9021-f6ba-44e0-a1fa-c81110e01fa0" providerId="AD" clId="Web-{0F2D04E9-C792-15CA-5048-A6EEAC893272}" dt="2023-08-11T14:35:37" v="247"/>
        <pc:sldMkLst>
          <pc:docMk/>
          <pc:sldMk cId="689497067" sldId="283"/>
        </pc:sldMkLst>
      </pc:sldChg>
      <pc:sldChg chg="add del">
        <pc:chgData name="Mieko Landers" userId="S::mlanders@ccslib.org::07da9021-f6ba-44e0-a1fa-c81110e01fa0" providerId="AD" clId="Web-{0F2D04E9-C792-15CA-5048-A6EEAC893272}" dt="2023-08-11T14:35:11.953" v="242"/>
        <pc:sldMkLst>
          <pc:docMk/>
          <pc:sldMk cId="1298048308" sldId="283"/>
        </pc:sldMkLst>
      </pc:sldChg>
      <pc:sldChg chg="add">
        <pc:chgData name="Mieko Landers" userId="S::mlanders@ccslib.org::07da9021-f6ba-44e0-a1fa-c81110e01fa0" providerId="AD" clId="Web-{0F2D04E9-C792-15CA-5048-A6EEAC893272}" dt="2023-08-11T14:36:05.142" v="248"/>
        <pc:sldMkLst>
          <pc:docMk/>
          <pc:sldMk cId="944806397" sldId="284"/>
        </pc:sldMkLst>
      </pc:sldChg>
      <pc:sldChg chg="add">
        <pc:chgData name="Mieko Landers" userId="S::mlanders@ccslib.org::07da9021-f6ba-44e0-a1fa-c81110e01fa0" providerId="AD" clId="Web-{0F2D04E9-C792-15CA-5048-A6EEAC893272}" dt="2023-08-11T14:36:15.658" v="249"/>
        <pc:sldMkLst>
          <pc:docMk/>
          <pc:sldMk cId="2370516198" sldId="285"/>
        </pc:sldMkLst>
      </pc:sldChg>
      <pc:sldChg chg="addSp new">
        <pc:chgData name="Mieko Landers" userId="S::mlanders@ccslib.org::07da9021-f6ba-44e0-a1fa-c81110e01fa0" providerId="AD" clId="Web-{0F2D04E9-C792-15CA-5048-A6EEAC893272}" dt="2023-08-11T14:40:51.977" v="252"/>
        <pc:sldMkLst>
          <pc:docMk/>
          <pc:sldMk cId="3835956580" sldId="286"/>
        </pc:sldMkLst>
        <pc:spChg chg="add">
          <ac:chgData name="Mieko Landers" userId="S::mlanders@ccslib.org::07da9021-f6ba-44e0-a1fa-c81110e01fa0" providerId="AD" clId="Web-{0F2D04E9-C792-15CA-5048-A6EEAC893272}" dt="2023-08-11T14:40:42.851" v="251"/>
          <ac:spMkLst>
            <pc:docMk/>
            <pc:sldMk cId="3835956580" sldId="286"/>
            <ac:spMk id="3" creationId="{0EB6DD56-C7DA-6378-392D-5C6FA587D9FD}"/>
          </ac:spMkLst>
        </pc:spChg>
        <pc:graphicFrameChg chg="add">
          <ac:chgData name="Mieko Landers" userId="S::mlanders@ccslib.org::07da9021-f6ba-44e0-a1fa-c81110e01fa0" providerId="AD" clId="Web-{0F2D04E9-C792-15CA-5048-A6EEAC893272}" dt="2023-08-11T14:40:51.977" v="252"/>
          <ac:graphicFrameMkLst>
            <pc:docMk/>
            <pc:sldMk cId="3835956580" sldId="286"/>
            <ac:graphicFrameMk id="5" creationId="{3889EFB1-2FD7-8F00-3D5A-076A18D578AF}"/>
          </ac:graphicFrameMkLst>
        </pc:graphicFrameChg>
      </pc:sldChg>
      <pc:sldMasterChg chg="addSldLayout">
        <pc:chgData name="Mieko Landers" userId="S::mlanders@ccslib.org::07da9021-f6ba-44e0-a1fa-c81110e01fa0" providerId="AD" clId="Web-{0F2D04E9-C792-15CA-5048-A6EEAC893272}" dt="2023-08-11T14:35:01.109" v="240"/>
        <pc:sldMasterMkLst>
          <pc:docMk/>
          <pc:sldMasterMk cId="35294000" sldId="2147483660"/>
        </pc:sldMasterMkLst>
        <pc:sldLayoutChg chg="add">
          <pc:chgData name="Mieko Landers" userId="S::mlanders@ccslib.org::07da9021-f6ba-44e0-a1fa-c81110e01fa0" providerId="AD" clId="Web-{0F2D04E9-C792-15CA-5048-A6EEAC893272}" dt="2023-08-11T14:35:01.109" v="240"/>
          <pc:sldLayoutMkLst>
            <pc:docMk/>
            <pc:sldMasterMk cId="35294000" sldId="2147483660"/>
            <pc:sldLayoutMk cId="46011615" sldId="2147483706"/>
          </pc:sldLayoutMkLst>
        </pc:sldLayoutChg>
      </pc:sldMaster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svg"/><Relationship Id="rId1" Type="http://schemas.openxmlformats.org/officeDocument/2006/relationships/image" Target="../media/image17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svg"/><Relationship Id="rId1" Type="http://schemas.openxmlformats.org/officeDocument/2006/relationships/image" Target="../media/image1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E0650C-1134-4597-A0AB-34E984B79555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F9B3ED-E9FC-4851-9290-92143C79CBE6}">
      <dgm:prSet phldrT="[Text]" phldr="0" custT="1"/>
      <dgm:spPr/>
      <dgm:t>
        <a:bodyPr/>
        <a:lstStyle/>
        <a:p>
          <a:pPr>
            <a:lnSpc>
              <a:spcPct val="100000"/>
            </a:lnSpc>
          </a:pPr>
          <a:r>
            <a:rPr lang="en-US" sz="3200">
              <a:latin typeface="Calibri"/>
              <a:cs typeface="Calibri"/>
            </a:rPr>
            <a:t>Review of Go-Live Schedule</a:t>
          </a:r>
        </a:p>
      </dgm:t>
    </dgm:pt>
    <dgm:pt modelId="{1CE1D620-1577-4527-9895-070BE089B2FA}" type="parTrans" cxnId="{8C7E441B-8833-40A1-9D6F-D8B49C3CAEED}">
      <dgm:prSet/>
      <dgm:spPr/>
      <dgm:t>
        <a:bodyPr/>
        <a:lstStyle/>
        <a:p>
          <a:endParaRPr lang="en-US"/>
        </a:p>
      </dgm:t>
    </dgm:pt>
    <dgm:pt modelId="{ED7542FB-EC72-4058-A7E7-30B2921393D0}" type="sibTrans" cxnId="{8C7E441B-8833-40A1-9D6F-D8B49C3CAEED}">
      <dgm:prSet/>
      <dgm:spPr/>
      <dgm:t>
        <a:bodyPr/>
        <a:lstStyle/>
        <a:p>
          <a:endParaRPr lang="en-US"/>
        </a:p>
      </dgm:t>
    </dgm:pt>
    <dgm:pt modelId="{F39279B8-B48F-4D87-BF50-D8DAC1972A78}">
      <dgm:prSet phldrT="[Text]" phldr="0" custT="1"/>
      <dgm:spPr/>
      <dgm:t>
        <a:bodyPr/>
        <a:lstStyle/>
        <a:p>
          <a:pPr>
            <a:lnSpc>
              <a:spcPct val="100000"/>
            </a:lnSpc>
          </a:pPr>
          <a:r>
            <a:rPr lang="en-US" sz="3200">
              <a:latin typeface="Calibri"/>
              <a:cs typeface="Calibri"/>
            </a:rPr>
            <a:t>Overview of Remote Offline</a:t>
          </a:r>
        </a:p>
      </dgm:t>
    </dgm:pt>
    <dgm:pt modelId="{5782CA35-B575-4A4E-8E57-FFDB4B82D420}" type="parTrans" cxnId="{234CC5A6-40EE-4742-9127-F89B3DF99F99}">
      <dgm:prSet/>
      <dgm:spPr/>
      <dgm:t>
        <a:bodyPr/>
        <a:lstStyle/>
        <a:p>
          <a:endParaRPr lang="en-US"/>
        </a:p>
      </dgm:t>
    </dgm:pt>
    <dgm:pt modelId="{09C7C770-FFE3-449D-AFD7-09472A73B411}" type="sibTrans" cxnId="{234CC5A6-40EE-4742-9127-F89B3DF99F99}">
      <dgm:prSet/>
      <dgm:spPr/>
      <dgm:t>
        <a:bodyPr/>
        <a:lstStyle/>
        <a:p>
          <a:endParaRPr lang="en-US"/>
        </a:p>
      </dgm:t>
    </dgm:pt>
    <dgm:pt modelId="{A54F2315-3535-4A41-90D6-BE01758DCF2D}">
      <dgm:prSet phldrT="[Text]" phldr="0" custT="1"/>
      <dgm:spPr/>
      <dgm:t>
        <a:bodyPr/>
        <a:lstStyle/>
        <a:p>
          <a:pPr>
            <a:lnSpc>
              <a:spcPct val="100000"/>
            </a:lnSpc>
          </a:pPr>
          <a:r>
            <a:rPr lang="en-US" sz="3200">
              <a:latin typeface="Calibri"/>
              <a:cs typeface="Calibri"/>
            </a:rPr>
            <a:t>Library Offline Checklist</a:t>
          </a:r>
        </a:p>
      </dgm:t>
    </dgm:pt>
    <dgm:pt modelId="{FA74E3E2-4216-4288-B22B-BF688B96A570}" type="parTrans" cxnId="{DE13951F-B608-4C4E-98F1-1D8EDA238066}">
      <dgm:prSet/>
      <dgm:spPr/>
      <dgm:t>
        <a:bodyPr/>
        <a:lstStyle/>
        <a:p>
          <a:endParaRPr lang="en-US"/>
        </a:p>
      </dgm:t>
    </dgm:pt>
    <dgm:pt modelId="{E32045A3-6B85-4D34-9C0A-796D0DC18950}" type="sibTrans" cxnId="{DE13951F-B608-4C4E-98F1-1D8EDA238066}">
      <dgm:prSet/>
      <dgm:spPr/>
      <dgm:t>
        <a:bodyPr/>
        <a:lstStyle/>
        <a:p>
          <a:endParaRPr lang="en-US"/>
        </a:p>
      </dgm:t>
    </dgm:pt>
    <dgm:pt modelId="{3BBFE129-4720-4C71-99C3-8D368CDEDCE2}" type="pres">
      <dgm:prSet presAssocID="{AEE0650C-1134-4597-A0AB-34E984B79555}" presName="root" presStyleCnt="0">
        <dgm:presLayoutVars>
          <dgm:dir/>
          <dgm:resizeHandles val="exact"/>
        </dgm:presLayoutVars>
      </dgm:prSet>
      <dgm:spPr/>
    </dgm:pt>
    <dgm:pt modelId="{6E981252-4BE6-48A8-A4EF-C80A1032341A}" type="pres">
      <dgm:prSet presAssocID="{2EF9B3ED-E9FC-4851-9290-92143C79CBE6}" presName="compNode" presStyleCnt="0"/>
      <dgm:spPr/>
    </dgm:pt>
    <dgm:pt modelId="{00B69C2D-8D63-43CD-A68C-48DEB02D2F3E}" type="pres">
      <dgm:prSet presAssocID="{2EF9B3ED-E9FC-4851-9290-92143C79CBE6}" presName="bgRect" presStyleLbl="bgShp" presStyleIdx="0" presStyleCnt="3" custLinFactNeighborX="-8875" custLinFactNeighborY="-2637"/>
      <dgm:spPr/>
    </dgm:pt>
    <dgm:pt modelId="{ABEDE668-3A68-4B78-8A73-BE4848481978}" type="pres">
      <dgm:prSet presAssocID="{2EF9B3ED-E9FC-4851-9290-92143C79CBE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24A903C6-9B5E-48EF-8ACE-ECFD1AAED140}" type="pres">
      <dgm:prSet presAssocID="{2EF9B3ED-E9FC-4851-9290-92143C79CBE6}" presName="spaceRect" presStyleCnt="0"/>
      <dgm:spPr/>
    </dgm:pt>
    <dgm:pt modelId="{37BB6F45-4BB2-414D-9E5A-0F52F4322104}" type="pres">
      <dgm:prSet presAssocID="{2EF9B3ED-E9FC-4851-9290-92143C79CBE6}" presName="parTx" presStyleLbl="revTx" presStyleIdx="0" presStyleCnt="3">
        <dgm:presLayoutVars>
          <dgm:chMax val="0"/>
          <dgm:chPref val="0"/>
        </dgm:presLayoutVars>
      </dgm:prSet>
      <dgm:spPr/>
    </dgm:pt>
    <dgm:pt modelId="{0F303C9C-7815-4ECF-A899-DCEF30FC1280}" type="pres">
      <dgm:prSet presAssocID="{ED7542FB-EC72-4058-A7E7-30B2921393D0}" presName="sibTrans" presStyleCnt="0"/>
      <dgm:spPr/>
    </dgm:pt>
    <dgm:pt modelId="{FD5E7329-77C2-4BAD-9056-3095721AF6A9}" type="pres">
      <dgm:prSet presAssocID="{F39279B8-B48F-4D87-BF50-D8DAC1972A78}" presName="compNode" presStyleCnt="0"/>
      <dgm:spPr/>
    </dgm:pt>
    <dgm:pt modelId="{21A25F95-0B5A-4566-8155-346770A6ECF0}" type="pres">
      <dgm:prSet presAssocID="{F39279B8-B48F-4D87-BF50-D8DAC1972A78}" presName="bgRect" presStyleLbl="bgShp" presStyleIdx="1" presStyleCnt="3"/>
      <dgm:spPr/>
    </dgm:pt>
    <dgm:pt modelId="{E7045B90-5664-4036-ACFB-F3F123857861}" type="pres">
      <dgm:prSet presAssocID="{F39279B8-B48F-4D87-BF50-D8DAC1972A7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itor"/>
        </a:ext>
      </dgm:extLst>
    </dgm:pt>
    <dgm:pt modelId="{91B5C63D-951C-4512-91DF-3C211ACB525C}" type="pres">
      <dgm:prSet presAssocID="{F39279B8-B48F-4D87-BF50-D8DAC1972A78}" presName="spaceRect" presStyleCnt="0"/>
      <dgm:spPr/>
    </dgm:pt>
    <dgm:pt modelId="{DDED13F2-ECF3-40D4-AB90-8EA4B78E5342}" type="pres">
      <dgm:prSet presAssocID="{F39279B8-B48F-4D87-BF50-D8DAC1972A78}" presName="parTx" presStyleLbl="revTx" presStyleIdx="1" presStyleCnt="3">
        <dgm:presLayoutVars>
          <dgm:chMax val="0"/>
          <dgm:chPref val="0"/>
        </dgm:presLayoutVars>
      </dgm:prSet>
      <dgm:spPr/>
    </dgm:pt>
    <dgm:pt modelId="{6A7F1A8F-1AF0-4609-94E6-475999555E1B}" type="pres">
      <dgm:prSet presAssocID="{09C7C770-FFE3-449D-AFD7-09472A73B411}" presName="sibTrans" presStyleCnt="0"/>
      <dgm:spPr/>
    </dgm:pt>
    <dgm:pt modelId="{E0F7D4B1-BB6D-48C8-9C05-719A5F570044}" type="pres">
      <dgm:prSet presAssocID="{A54F2315-3535-4A41-90D6-BE01758DCF2D}" presName="compNode" presStyleCnt="0"/>
      <dgm:spPr/>
    </dgm:pt>
    <dgm:pt modelId="{B23C6C38-A1F1-4737-A360-6192FEAABA60}" type="pres">
      <dgm:prSet presAssocID="{A54F2315-3535-4A41-90D6-BE01758DCF2D}" presName="bgRect" presStyleLbl="bgShp" presStyleIdx="2" presStyleCnt="3"/>
      <dgm:spPr/>
    </dgm:pt>
    <dgm:pt modelId="{B8DA1D93-C9A6-4F33-89D3-2D28F3063679}" type="pres">
      <dgm:prSet presAssocID="{A54F2315-3535-4A41-90D6-BE01758DCF2D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AEB2FB1C-4017-4771-BE81-1954BDCB4569}" type="pres">
      <dgm:prSet presAssocID="{A54F2315-3535-4A41-90D6-BE01758DCF2D}" presName="spaceRect" presStyleCnt="0"/>
      <dgm:spPr/>
    </dgm:pt>
    <dgm:pt modelId="{D105FFB9-D52F-4084-AA0A-01079741E7BD}" type="pres">
      <dgm:prSet presAssocID="{A54F2315-3535-4A41-90D6-BE01758DCF2D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8C7E441B-8833-40A1-9D6F-D8B49C3CAEED}" srcId="{AEE0650C-1134-4597-A0AB-34E984B79555}" destId="{2EF9B3ED-E9FC-4851-9290-92143C79CBE6}" srcOrd="0" destOrd="0" parTransId="{1CE1D620-1577-4527-9895-070BE089B2FA}" sibTransId="{ED7542FB-EC72-4058-A7E7-30B2921393D0}"/>
    <dgm:cxn modelId="{DE13951F-B608-4C4E-98F1-1D8EDA238066}" srcId="{AEE0650C-1134-4597-A0AB-34E984B79555}" destId="{A54F2315-3535-4A41-90D6-BE01758DCF2D}" srcOrd="2" destOrd="0" parTransId="{FA74E3E2-4216-4288-B22B-BF688B96A570}" sibTransId="{E32045A3-6B85-4D34-9C0A-796D0DC18950}"/>
    <dgm:cxn modelId="{DE508025-5092-410E-876B-49A9FD24B44F}" type="presOf" srcId="{F39279B8-B48F-4D87-BF50-D8DAC1972A78}" destId="{DDED13F2-ECF3-40D4-AB90-8EA4B78E5342}" srcOrd="0" destOrd="0" presId="urn:microsoft.com/office/officeart/2018/2/layout/IconVerticalSolidList"/>
    <dgm:cxn modelId="{33993832-F961-4510-A4F7-D4C74B1E6D13}" type="presOf" srcId="{AEE0650C-1134-4597-A0AB-34E984B79555}" destId="{3BBFE129-4720-4C71-99C3-8D368CDEDCE2}" srcOrd="0" destOrd="0" presId="urn:microsoft.com/office/officeart/2018/2/layout/IconVerticalSolidList"/>
    <dgm:cxn modelId="{1C04F358-8F9C-44E1-86FB-829F04EADC6A}" type="presOf" srcId="{2EF9B3ED-E9FC-4851-9290-92143C79CBE6}" destId="{37BB6F45-4BB2-414D-9E5A-0F52F4322104}" srcOrd="0" destOrd="0" presId="urn:microsoft.com/office/officeart/2018/2/layout/IconVerticalSolidList"/>
    <dgm:cxn modelId="{9690739F-54D8-4A5A-99F6-A94787B6DFCA}" type="presOf" srcId="{A54F2315-3535-4A41-90D6-BE01758DCF2D}" destId="{D105FFB9-D52F-4084-AA0A-01079741E7BD}" srcOrd="0" destOrd="0" presId="urn:microsoft.com/office/officeart/2018/2/layout/IconVerticalSolidList"/>
    <dgm:cxn modelId="{234CC5A6-40EE-4742-9127-F89B3DF99F99}" srcId="{AEE0650C-1134-4597-A0AB-34E984B79555}" destId="{F39279B8-B48F-4D87-BF50-D8DAC1972A78}" srcOrd="1" destOrd="0" parTransId="{5782CA35-B575-4A4E-8E57-FFDB4B82D420}" sibTransId="{09C7C770-FFE3-449D-AFD7-09472A73B411}"/>
    <dgm:cxn modelId="{37B8E72F-DF3B-47D3-958D-358A0A11683F}" type="presParOf" srcId="{3BBFE129-4720-4C71-99C3-8D368CDEDCE2}" destId="{6E981252-4BE6-48A8-A4EF-C80A1032341A}" srcOrd="0" destOrd="0" presId="urn:microsoft.com/office/officeart/2018/2/layout/IconVerticalSolidList"/>
    <dgm:cxn modelId="{78BEA41F-3022-4C20-B66A-0FB0F6C37004}" type="presParOf" srcId="{6E981252-4BE6-48A8-A4EF-C80A1032341A}" destId="{00B69C2D-8D63-43CD-A68C-48DEB02D2F3E}" srcOrd="0" destOrd="0" presId="urn:microsoft.com/office/officeart/2018/2/layout/IconVerticalSolidList"/>
    <dgm:cxn modelId="{7C0472B8-2544-46EB-B702-E1E32E219832}" type="presParOf" srcId="{6E981252-4BE6-48A8-A4EF-C80A1032341A}" destId="{ABEDE668-3A68-4B78-8A73-BE4848481978}" srcOrd="1" destOrd="0" presId="urn:microsoft.com/office/officeart/2018/2/layout/IconVerticalSolidList"/>
    <dgm:cxn modelId="{EA56DA67-1113-4F94-BDAA-57861806B560}" type="presParOf" srcId="{6E981252-4BE6-48A8-A4EF-C80A1032341A}" destId="{24A903C6-9B5E-48EF-8ACE-ECFD1AAED140}" srcOrd="2" destOrd="0" presId="urn:microsoft.com/office/officeart/2018/2/layout/IconVerticalSolidList"/>
    <dgm:cxn modelId="{C981F849-DC6F-43A2-9D61-9B3DDB4241A3}" type="presParOf" srcId="{6E981252-4BE6-48A8-A4EF-C80A1032341A}" destId="{37BB6F45-4BB2-414D-9E5A-0F52F4322104}" srcOrd="3" destOrd="0" presId="urn:microsoft.com/office/officeart/2018/2/layout/IconVerticalSolidList"/>
    <dgm:cxn modelId="{4A494555-5400-4FBE-A3A7-370D2877C484}" type="presParOf" srcId="{3BBFE129-4720-4C71-99C3-8D368CDEDCE2}" destId="{0F303C9C-7815-4ECF-A899-DCEF30FC1280}" srcOrd="1" destOrd="0" presId="urn:microsoft.com/office/officeart/2018/2/layout/IconVerticalSolidList"/>
    <dgm:cxn modelId="{6F8D7600-C9A2-401C-9965-C3C08AAE1DA6}" type="presParOf" srcId="{3BBFE129-4720-4C71-99C3-8D368CDEDCE2}" destId="{FD5E7329-77C2-4BAD-9056-3095721AF6A9}" srcOrd="2" destOrd="0" presId="urn:microsoft.com/office/officeart/2018/2/layout/IconVerticalSolidList"/>
    <dgm:cxn modelId="{68FF4114-CABE-4E00-94E5-530BD03DF1E5}" type="presParOf" srcId="{FD5E7329-77C2-4BAD-9056-3095721AF6A9}" destId="{21A25F95-0B5A-4566-8155-346770A6ECF0}" srcOrd="0" destOrd="0" presId="urn:microsoft.com/office/officeart/2018/2/layout/IconVerticalSolidList"/>
    <dgm:cxn modelId="{632E696F-B8A3-4214-AA88-36925B487B40}" type="presParOf" srcId="{FD5E7329-77C2-4BAD-9056-3095721AF6A9}" destId="{E7045B90-5664-4036-ACFB-F3F123857861}" srcOrd="1" destOrd="0" presId="urn:microsoft.com/office/officeart/2018/2/layout/IconVerticalSolidList"/>
    <dgm:cxn modelId="{46039405-4FB4-42CF-BE1B-AC0A3D9964CE}" type="presParOf" srcId="{FD5E7329-77C2-4BAD-9056-3095721AF6A9}" destId="{91B5C63D-951C-4512-91DF-3C211ACB525C}" srcOrd="2" destOrd="0" presId="urn:microsoft.com/office/officeart/2018/2/layout/IconVerticalSolidList"/>
    <dgm:cxn modelId="{919ACAC6-C6C6-4EEF-BFB0-971394138C3C}" type="presParOf" srcId="{FD5E7329-77C2-4BAD-9056-3095721AF6A9}" destId="{DDED13F2-ECF3-40D4-AB90-8EA4B78E5342}" srcOrd="3" destOrd="0" presId="urn:microsoft.com/office/officeart/2018/2/layout/IconVerticalSolidList"/>
    <dgm:cxn modelId="{4CF8AEAC-FA00-4E74-952E-9162852B30A5}" type="presParOf" srcId="{3BBFE129-4720-4C71-99C3-8D368CDEDCE2}" destId="{6A7F1A8F-1AF0-4609-94E6-475999555E1B}" srcOrd="3" destOrd="0" presId="urn:microsoft.com/office/officeart/2018/2/layout/IconVerticalSolidList"/>
    <dgm:cxn modelId="{E7E8E05E-A525-49B1-818B-BBAD4FA83410}" type="presParOf" srcId="{3BBFE129-4720-4C71-99C3-8D368CDEDCE2}" destId="{E0F7D4B1-BB6D-48C8-9C05-719A5F570044}" srcOrd="4" destOrd="0" presId="urn:microsoft.com/office/officeart/2018/2/layout/IconVerticalSolidList"/>
    <dgm:cxn modelId="{DB521B18-256A-434F-9A9E-091B71BBD0A2}" type="presParOf" srcId="{E0F7D4B1-BB6D-48C8-9C05-719A5F570044}" destId="{B23C6C38-A1F1-4737-A360-6192FEAABA60}" srcOrd="0" destOrd="0" presId="urn:microsoft.com/office/officeart/2018/2/layout/IconVerticalSolidList"/>
    <dgm:cxn modelId="{0D04FE57-C591-4EE7-9BE3-FFCDE0E4F8CF}" type="presParOf" srcId="{E0F7D4B1-BB6D-48C8-9C05-719A5F570044}" destId="{B8DA1D93-C9A6-4F33-89D3-2D28F3063679}" srcOrd="1" destOrd="0" presId="urn:microsoft.com/office/officeart/2018/2/layout/IconVerticalSolidList"/>
    <dgm:cxn modelId="{01292AB5-B3C9-42C0-AE6B-AFF9C402A6E4}" type="presParOf" srcId="{E0F7D4B1-BB6D-48C8-9C05-719A5F570044}" destId="{AEB2FB1C-4017-4771-BE81-1954BDCB4569}" srcOrd="2" destOrd="0" presId="urn:microsoft.com/office/officeart/2018/2/layout/IconVerticalSolidList"/>
    <dgm:cxn modelId="{61632508-810E-4CF5-A25C-383050AE5B5E}" type="presParOf" srcId="{E0F7D4B1-BB6D-48C8-9C05-719A5F570044}" destId="{D105FFB9-D52F-4084-AA0A-01079741E7B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D969803-7639-4165-B2FD-A4EAA6266B4D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7B6E34-2A2B-411C-BF43-257D3563B159}">
      <dgm:prSet custT="1"/>
      <dgm:spPr/>
      <dgm:t>
        <a:bodyPr/>
        <a:lstStyle/>
        <a:p>
          <a:r>
            <a:rPr lang="en-US" sz="540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Remote Offline</a:t>
          </a:r>
        </a:p>
      </dgm:t>
    </dgm:pt>
    <dgm:pt modelId="{51472AB0-2607-4B0B-A6D9-7AFB88524A56}" type="parTrans" cxnId="{8BAB3BA1-A133-43B0-997A-412841195722}">
      <dgm:prSet/>
      <dgm:spPr/>
      <dgm:t>
        <a:bodyPr/>
        <a:lstStyle/>
        <a:p>
          <a:endParaRPr lang="en-US"/>
        </a:p>
      </dgm:t>
    </dgm:pt>
    <dgm:pt modelId="{E72A4562-56CA-42BA-A901-23AF3EDE6C9F}" type="sibTrans" cxnId="{8BAB3BA1-A133-43B0-997A-412841195722}">
      <dgm:prSet/>
      <dgm:spPr/>
      <dgm:t>
        <a:bodyPr/>
        <a:lstStyle/>
        <a:p>
          <a:endParaRPr lang="en-US"/>
        </a:p>
      </dgm:t>
    </dgm:pt>
    <dgm:pt modelId="{A02D8271-BC25-4289-853F-5822804DD636}" type="pres">
      <dgm:prSet presAssocID="{ED969803-7639-4165-B2FD-A4EAA6266B4D}" presName="root" presStyleCnt="0">
        <dgm:presLayoutVars>
          <dgm:dir/>
          <dgm:resizeHandles val="exact"/>
        </dgm:presLayoutVars>
      </dgm:prSet>
      <dgm:spPr/>
    </dgm:pt>
    <dgm:pt modelId="{51ED2C72-E611-4F9D-89FB-35E7D1591CE6}" type="pres">
      <dgm:prSet presAssocID="{697B6E34-2A2B-411C-BF43-257D3563B159}" presName="compNode" presStyleCnt="0"/>
      <dgm:spPr/>
    </dgm:pt>
    <dgm:pt modelId="{241CD482-9BDC-463B-82F5-F6E9C64AA04F}" type="pres">
      <dgm:prSet presAssocID="{697B6E34-2A2B-411C-BF43-257D3563B159}" presName="iconRect" presStyleLbl="nod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mputer"/>
        </a:ext>
      </dgm:extLst>
    </dgm:pt>
    <dgm:pt modelId="{92D184E2-138D-4BAB-BC2D-A47599E13B25}" type="pres">
      <dgm:prSet presAssocID="{697B6E34-2A2B-411C-BF43-257D3563B159}" presName="spaceRect" presStyleCnt="0"/>
      <dgm:spPr/>
    </dgm:pt>
    <dgm:pt modelId="{88399D3C-346F-4171-B5F9-1059E066914C}" type="pres">
      <dgm:prSet presAssocID="{697B6E34-2A2B-411C-BF43-257D3563B159}" presName="textRect" presStyleLbl="revTx" presStyleIdx="0" presStyleCnt="1">
        <dgm:presLayoutVars>
          <dgm:chMax val="1"/>
          <dgm:chPref val="1"/>
        </dgm:presLayoutVars>
      </dgm:prSet>
      <dgm:spPr/>
    </dgm:pt>
  </dgm:ptLst>
  <dgm:cxnLst>
    <dgm:cxn modelId="{AFA14006-DEF1-45B6-8473-324CCD702012}" type="presOf" srcId="{697B6E34-2A2B-411C-BF43-257D3563B159}" destId="{88399D3C-346F-4171-B5F9-1059E066914C}" srcOrd="0" destOrd="0" presId="urn:microsoft.com/office/officeart/2018/2/layout/IconLabelList"/>
    <dgm:cxn modelId="{8BAB3BA1-A133-43B0-997A-412841195722}" srcId="{ED969803-7639-4165-B2FD-A4EAA6266B4D}" destId="{697B6E34-2A2B-411C-BF43-257D3563B159}" srcOrd="0" destOrd="0" parTransId="{51472AB0-2607-4B0B-A6D9-7AFB88524A56}" sibTransId="{E72A4562-56CA-42BA-A901-23AF3EDE6C9F}"/>
    <dgm:cxn modelId="{A9921DDB-8715-44EF-AF2C-0A6F24710BAF}" type="presOf" srcId="{ED969803-7639-4165-B2FD-A4EAA6266B4D}" destId="{A02D8271-BC25-4289-853F-5822804DD636}" srcOrd="0" destOrd="0" presId="urn:microsoft.com/office/officeart/2018/2/layout/IconLabelList"/>
    <dgm:cxn modelId="{14318CE4-E056-4EF6-BDFC-C38D68C13F74}" type="presParOf" srcId="{A02D8271-BC25-4289-853F-5822804DD636}" destId="{51ED2C72-E611-4F9D-89FB-35E7D1591CE6}" srcOrd="0" destOrd="0" presId="urn:microsoft.com/office/officeart/2018/2/layout/IconLabelList"/>
    <dgm:cxn modelId="{873E8A9C-9F88-4CB8-B3F0-E4802C046445}" type="presParOf" srcId="{51ED2C72-E611-4F9D-89FB-35E7D1591CE6}" destId="{241CD482-9BDC-463B-82F5-F6E9C64AA04F}" srcOrd="0" destOrd="0" presId="urn:microsoft.com/office/officeart/2018/2/layout/IconLabelList"/>
    <dgm:cxn modelId="{99496D21-DF7D-46A6-A83D-FC21A971878C}" type="presParOf" srcId="{51ED2C72-E611-4F9D-89FB-35E7D1591CE6}" destId="{92D184E2-138D-4BAB-BC2D-A47599E13B25}" srcOrd="1" destOrd="0" presId="urn:microsoft.com/office/officeart/2018/2/layout/IconLabelList"/>
    <dgm:cxn modelId="{8F03CC2C-CF05-4E62-A90D-B47F85BD1F27}" type="presParOf" srcId="{51ED2C72-E611-4F9D-89FB-35E7D1591CE6}" destId="{88399D3C-346F-4171-B5F9-1059E066914C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320680-9848-4D3B-9F35-7685EC4DBB5C}" type="doc">
      <dgm:prSet loTypeId="urn:microsoft.com/office/officeart/2017/3/layout/DropPinTimeline" loCatId="time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15D4F7-4E69-411F-A7D3-99BCC327E50C}">
      <dgm:prSet phldrT="[Text]" phldr="0"/>
      <dgm:spPr/>
      <dgm:t>
        <a:bodyPr/>
        <a:lstStyle/>
        <a:p>
          <a:pPr>
            <a:defRPr b="1"/>
          </a:pPr>
          <a:r>
            <a:rPr lang="en-US">
              <a:latin typeface="Verdana"/>
            </a:rPr>
            <a:t>August 31</a:t>
          </a:r>
          <a:endParaRPr lang="en-US"/>
        </a:p>
      </dgm:t>
    </dgm:pt>
    <dgm:pt modelId="{1CD3CAD8-7845-45BC-ADE1-3C46E29370AD}" type="parTrans" cxnId="{685A8B91-2DE4-4884-9055-F659CF0F5DED}">
      <dgm:prSet/>
      <dgm:spPr/>
      <dgm:t>
        <a:bodyPr/>
        <a:lstStyle/>
        <a:p>
          <a:endParaRPr lang="en-US"/>
        </a:p>
      </dgm:t>
    </dgm:pt>
    <dgm:pt modelId="{02D6B435-D7C6-435F-9EA6-263DC1688C3A}" type="sibTrans" cxnId="{685A8B91-2DE4-4884-9055-F659CF0F5DED}">
      <dgm:prSet/>
      <dgm:spPr/>
      <dgm:t>
        <a:bodyPr/>
        <a:lstStyle/>
        <a:p>
          <a:endParaRPr lang="en-US"/>
        </a:p>
      </dgm:t>
    </dgm:pt>
    <dgm:pt modelId="{4C4317FC-E4D9-4C90-8942-DDEC452626A3}">
      <dgm:prSet phldrT="[Text]" phldr="0"/>
      <dgm:spPr/>
      <dgm:t>
        <a:bodyPr/>
        <a:lstStyle/>
        <a:p>
          <a:pPr>
            <a:defRPr b="1"/>
          </a:pPr>
          <a:r>
            <a:rPr lang="en-US">
              <a:latin typeface="Verdana"/>
            </a:rPr>
            <a:t>September 1</a:t>
          </a:r>
          <a:endParaRPr lang="en-US"/>
        </a:p>
      </dgm:t>
    </dgm:pt>
    <dgm:pt modelId="{ED1B6E2E-49B0-4023-9D1B-B7BC240E8DBF}" type="parTrans" cxnId="{5D0AB2E0-C52E-4DB4-A717-D453CFC69003}">
      <dgm:prSet/>
      <dgm:spPr/>
      <dgm:t>
        <a:bodyPr/>
        <a:lstStyle/>
        <a:p>
          <a:endParaRPr lang="en-US"/>
        </a:p>
      </dgm:t>
    </dgm:pt>
    <dgm:pt modelId="{E7C68C08-78DA-4498-B395-70009D03CED8}" type="sibTrans" cxnId="{5D0AB2E0-C52E-4DB4-A717-D453CFC69003}">
      <dgm:prSet/>
      <dgm:spPr/>
      <dgm:t>
        <a:bodyPr/>
        <a:lstStyle/>
        <a:p>
          <a:endParaRPr lang="en-US"/>
        </a:p>
      </dgm:t>
    </dgm:pt>
    <dgm:pt modelId="{BBDF5B59-2FC2-4F90-B1BA-A5D963889116}">
      <dgm:prSet phldrT="[Text]" phldr="0"/>
      <dgm:spPr/>
      <dgm:t>
        <a:bodyPr/>
        <a:lstStyle/>
        <a:p>
          <a:pPr>
            <a:defRPr b="1"/>
          </a:pPr>
          <a:r>
            <a:rPr lang="en-US" b="1">
              <a:latin typeface="Verdana"/>
            </a:rPr>
            <a:t>September 2</a:t>
          </a:r>
          <a:endParaRPr lang="en-US" b="1"/>
        </a:p>
      </dgm:t>
    </dgm:pt>
    <dgm:pt modelId="{774228E8-C9D7-4591-9DE4-AEE7192FB405}" type="parTrans" cxnId="{764331A9-B37C-4446-AA4E-068584CC4C65}">
      <dgm:prSet/>
      <dgm:spPr/>
      <dgm:t>
        <a:bodyPr/>
        <a:lstStyle/>
        <a:p>
          <a:endParaRPr lang="en-US"/>
        </a:p>
      </dgm:t>
    </dgm:pt>
    <dgm:pt modelId="{84B2E7A5-8C23-47C5-86FF-B86269AC25FA}" type="sibTrans" cxnId="{764331A9-B37C-4446-AA4E-068584CC4C65}">
      <dgm:prSet/>
      <dgm:spPr/>
      <dgm:t>
        <a:bodyPr/>
        <a:lstStyle/>
        <a:p>
          <a:endParaRPr lang="en-US"/>
        </a:p>
      </dgm:t>
    </dgm:pt>
    <dgm:pt modelId="{1E8A0CF4-80F9-4CC8-9E69-5C022E8E7667}">
      <dgm:prSet phldrT="[Text]" phldr="0"/>
      <dgm:spPr/>
      <dgm:t>
        <a:bodyPr/>
        <a:lstStyle/>
        <a:p>
          <a:pPr>
            <a:defRPr b="1"/>
          </a:pPr>
          <a:r>
            <a:rPr lang="en-US" b="1">
              <a:latin typeface="Verdana"/>
            </a:rPr>
            <a:t>September 3</a:t>
          </a:r>
          <a:endParaRPr lang="en-US" b="1"/>
        </a:p>
      </dgm:t>
    </dgm:pt>
    <dgm:pt modelId="{E7286A68-D96B-470B-BA90-E62BA9BE8533}" type="parTrans" cxnId="{AFEB18FC-5D12-4378-803C-9633194E3FC6}">
      <dgm:prSet/>
      <dgm:spPr/>
      <dgm:t>
        <a:bodyPr/>
        <a:lstStyle/>
        <a:p>
          <a:endParaRPr lang="en-US"/>
        </a:p>
      </dgm:t>
    </dgm:pt>
    <dgm:pt modelId="{00356B8B-C655-4DE6-94FB-DB8C2B9A392B}" type="sibTrans" cxnId="{AFEB18FC-5D12-4378-803C-9633194E3FC6}">
      <dgm:prSet/>
      <dgm:spPr/>
      <dgm:t>
        <a:bodyPr/>
        <a:lstStyle/>
        <a:p>
          <a:endParaRPr lang="en-US"/>
        </a:p>
      </dgm:t>
    </dgm:pt>
    <dgm:pt modelId="{0755B66E-D8B4-42F1-8866-9C79C53D1B8C}">
      <dgm:prSet phldr="0"/>
      <dgm:spPr/>
      <dgm:t>
        <a:bodyPr/>
        <a:lstStyle/>
        <a:p>
          <a:pPr>
            <a:defRPr b="1"/>
          </a:pPr>
          <a:r>
            <a:rPr lang="en-US" b="1">
              <a:latin typeface="Verdana"/>
            </a:rPr>
            <a:t>September 4</a:t>
          </a:r>
        </a:p>
      </dgm:t>
    </dgm:pt>
    <dgm:pt modelId="{5F9D1BB3-E9EA-4798-B815-B558A54D4D71}" type="parTrans" cxnId="{7D4D2D04-7F2A-40B4-85C7-08B76208EE89}">
      <dgm:prSet/>
      <dgm:spPr/>
    </dgm:pt>
    <dgm:pt modelId="{669E7E7F-0888-451D-AEA7-E2BD032BB36A}" type="sibTrans" cxnId="{7D4D2D04-7F2A-40B4-85C7-08B76208EE89}">
      <dgm:prSet/>
      <dgm:spPr/>
    </dgm:pt>
    <dgm:pt modelId="{A5E2599F-924D-45FD-9FC7-AC3FFE87A43F}">
      <dgm:prSet phldr="0"/>
      <dgm:spPr/>
      <dgm:t>
        <a:bodyPr/>
        <a:lstStyle/>
        <a:p>
          <a:pPr>
            <a:defRPr b="1"/>
          </a:pPr>
          <a:r>
            <a:rPr lang="en-US">
              <a:latin typeface="Verdana"/>
            </a:rPr>
            <a:t>September 5</a:t>
          </a:r>
        </a:p>
      </dgm:t>
    </dgm:pt>
    <dgm:pt modelId="{EE807F60-CFD9-4169-A825-9A2B8F758861}" type="parTrans" cxnId="{675B92F1-D8EF-469E-9A8A-20E2A18E9621}">
      <dgm:prSet/>
      <dgm:spPr/>
    </dgm:pt>
    <dgm:pt modelId="{812A3A97-2511-4DAB-885E-C3D9B813C9F5}" type="sibTrans" cxnId="{675B92F1-D8EF-469E-9A8A-20E2A18E9621}">
      <dgm:prSet/>
      <dgm:spPr/>
    </dgm:pt>
    <dgm:pt modelId="{4C4DB702-872A-468A-A858-25EC7614BEAE}">
      <dgm:prSet phldr="0"/>
      <dgm:spPr/>
      <dgm:t>
        <a:bodyPr/>
        <a:lstStyle/>
        <a:p>
          <a:pPr>
            <a:defRPr b="1"/>
          </a:pPr>
          <a:r>
            <a:rPr lang="en-US">
              <a:latin typeface="Verdana"/>
            </a:rPr>
            <a:t>September 6</a:t>
          </a:r>
          <a:endParaRPr lang="en-US"/>
        </a:p>
      </dgm:t>
    </dgm:pt>
    <dgm:pt modelId="{4C89793A-0F78-44AE-9C38-270E6C1C133F}" type="parTrans" cxnId="{AA385080-82F0-471E-B471-082E6C330CF9}">
      <dgm:prSet/>
      <dgm:spPr/>
    </dgm:pt>
    <dgm:pt modelId="{AD08EC34-3D8A-4273-9EFA-70E09DD7743C}" type="sibTrans" cxnId="{AA385080-82F0-471E-B471-082E6C330CF9}">
      <dgm:prSet/>
      <dgm:spPr/>
    </dgm:pt>
    <dgm:pt modelId="{31691ADC-ED7E-428F-B57B-9C664BA63D4D}" type="pres">
      <dgm:prSet presAssocID="{07320680-9848-4D3B-9F35-7685EC4DBB5C}" presName="root" presStyleCnt="0">
        <dgm:presLayoutVars>
          <dgm:chMax/>
          <dgm:chPref/>
          <dgm:animLvl val="lvl"/>
        </dgm:presLayoutVars>
      </dgm:prSet>
      <dgm:spPr/>
    </dgm:pt>
    <dgm:pt modelId="{00E4C757-6D48-402E-BA9B-D0F15206B4FD}" type="pres">
      <dgm:prSet presAssocID="{07320680-9848-4D3B-9F35-7685EC4DBB5C}" presName="divider" presStyleLbl="fgAcc1" presStyleIdx="0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gm:spPr>
    </dgm:pt>
    <dgm:pt modelId="{DE3EE8BE-DC5B-4983-A9A0-BEA85A5FB54E}" type="pres">
      <dgm:prSet presAssocID="{07320680-9848-4D3B-9F35-7685EC4DBB5C}" presName="nodes" presStyleCnt="0">
        <dgm:presLayoutVars>
          <dgm:chMax/>
          <dgm:chPref/>
          <dgm:animLvl val="lvl"/>
        </dgm:presLayoutVars>
      </dgm:prSet>
      <dgm:spPr/>
    </dgm:pt>
    <dgm:pt modelId="{DB99E870-5788-43EF-8C28-C9C1A6F329A9}" type="pres">
      <dgm:prSet presAssocID="{CA15D4F7-4E69-411F-A7D3-99BCC327E50C}" presName="composite" presStyleCnt="0"/>
      <dgm:spPr/>
    </dgm:pt>
    <dgm:pt modelId="{16659216-7017-4E86-A4C8-2F587F179CC2}" type="pres">
      <dgm:prSet presAssocID="{CA15D4F7-4E69-411F-A7D3-99BCC327E50C}" presName="ConnectorPoint" presStyleLbl="lnNode1" presStyleIdx="0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311297E8-79F8-41DB-BDCA-765643F5782B}" type="pres">
      <dgm:prSet presAssocID="{CA15D4F7-4E69-411F-A7D3-99BCC327E50C}" presName="DropPinPlaceHolder" presStyleCnt="0"/>
      <dgm:spPr/>
    </dgm:pt>
    <dgm:pt modelId="{EAFE9BE2-8794-4F62-9267-AA6320268394}" type="pres">
      <dgm:prSet presAssocID="{CA15D4F7-4E69-411F-A7D3-99BCC327E50C}" presName="DropPin" presStyleLbl="alignNode1" presStyleIdx="0" presStyleCnt="7"/>
      <dgm:spPr/>
    </dgm:pt>
    <dgm:pt modelId="{5104FB33-CA0B-42B2-B481-A96ACFFD79E8}" type="pres">
      <dgm:prSet presAssocID="{CA15D4F7-4E69-411F-A7D3-99BCC327E50C}" presName="Ellipse" presStyleLbl="fgAcc1" presStyleIdx="1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C5DE0D97-9092-4A37-ACA0-A45F7F668124}" type="pres">
      <dgm:prSet presAssocID="{CA15D4F7-4E69-411F-A7D3-99BCC327E50C}" presName="L2TextContainer" presStyleLbl="revTx" presStyleIdx="0" presStyleCnt="14">
        <dgm:presLayoutVars>
          <dgm:bulletEnabled val="1"/>
        </dgm:presLayoutVars>
      </dgm:prSet>
      <dgm:spPr/>
    </dgm:pt>
    <dgm:pt modelId="{5266EF20-4701-4EA1-848C-96C7C1E3781B}" type="pres">
      <dgm:prSet presAssocID="{CA15D4F7-4E69-411F-A7D3-99BCC327E50C}" presName="L1TextContainer" presStyleLbl="revTx" presStyleIdx="1" presStyleCnt="14">
        <dgm:presLayoutVars>
          <dgm:chMax val="1"/>
          <dgm:chPref val="1"/>
          <dgm:bulletEnabled val="1"/>
        </dgm:presLayoutVars>
      </dgm:prSet>
      <dgm:spPr/>
    </dgm:pt>
    <dgm:pt modelId="{13D3F23C-78B7-43C2-B313-F336C70DBD60}" type="pres">
      <dgm:prSet presAssocID="{CA15D4F7-4E69-411F-A7D3-99BCC327E50C}" presName="ConnectLine" presStyleLbl="sibTrans1D1" presStyleIdx="0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98D844CB-E8AF-48EB-9B8B-68F8804B995C}" type="pres">
      <dgm:prSet presAssocID="{CA15D4F7-4E69-411F-A7D3-99BCC327E50C}" presName="EmptyPlaceHolder" presStyleCnt="0"/>
      <dgm:spPr/>
    </dgm:pt>
    <dgm:pt modelId="{6484C7A0-7A44-4EE9-BB78-8C010B224228}" type="pres">
      <dgm:prSet presAssocID="{02D6B435-D7C6-435F-9EA6-263DC1688C3A}" presName="spaceBetweenRectangles" presStyleCnt="0"/>
      <dgm:spPr/>
    </dgm:pt>
    <dgm:pt modelId="{6E3F3605-7BA1-45CC-9815-93D7F47449AE}" type="pres">
      <dgm:prSet presAssocID="{4C4317FC-E4D9-4C90-8942-DDEC452626A3}" presName="composite" presStyleCnt="0"/>
      <dgm:spPr/>
    </dgm:pt>
    <dgm:pt modelId="{321C5D72-BCA8-4DF7-A71F-B95FF15C5AEC}" type="pres">
      <dgm:prSet presAssocID="{4C4317FC-E4D9-4C90-8942-DDEC452626A3}" presName="ConnectorPoint" presStyleLbl="lnNode1" presStyleIdx="1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5487C803-81BF-425F-BF31-3C8217DE5C0B}" type="pres">
      <dgm:prSet presAssocID="{4C4317FC-E4D9-4C90-8942-DDEC452626A3}" presName="DropPinPlaceHolder" presStyleCnt="0"/>
      <dgm:spPr/>
    </dgm:pt>
    <dgm:pt modelId="{DB505832-A545-4555-BBDC-B42CFA7BF501}" type="pres">
      <dgm:prSet presAssocID="{4C4317FC-E4D9-4C90-8942-DDEC452626A3}" presName="DropPin" presStyleLbl="alignNode1" presStyleIdx="1" presStyleCnt="7"/>
      <dgm:spPr/>
    </dgm:pt>
    <dgm:pt modelId="{BA4B67B3-9337-4877-BD97-98AD6971F380}" type="pres">
      <dgm:prSet presAssocID="{4C4317FC-E4D9-4C90-8942-DDEC452626A3}" presName="Ellipse" presStyleLbl="fgAcc1" presStyleIdx="2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3C64B75A-B921-41E6-8C4E-8F61D0FA95A4}" type="pres">
      <dgm:prSet presAssocID="{4C4317FC-E4D9-4C90-8942-DDEC452626A3}" presName="L2TextContainer" presStyleLbl="revTx" presStyleIdx="2" presStyleCnt="14">
        <dgm:presLayoutVars>
          <dgm:bulletEnabled val="1"/>
        </dgm:presLayoutVars>
      </dgm:prSet>
      <dgm:spPr/>
    </dgm:pt>
    <dgm:pt modelId="{194975DB-D5A3-4651-B607-AECD7E9A97F3}" type="pres">
      <dgm:prSet presAssocID="{4C4317FC-E4D9-4C90-8942-DDEC452626A3}" presName="L1TextContainer" presStyleLbl="revTx" presStyleIdx="3" presStyleCnt="14">
        <dgm:presLayoutVars>
          <dgm:chMax val="1"/>
          <dgm:chPref val="1"/>
          <dgm:bulletEnabled val="1"/>
        </dgm:presLayoutVars>
      </dgm:prSet>
      <dgm:spPr/>
    </dgm:pt>
    <dgm:pt modelId="{F489FAF7-3A28-47D8-A69A-37AB093CF417}" type="pres">
      <dgm:prSet presAssocID="{4C4317FC-E4D9-4C90-8942-DDEC452626A3}" presName="ConnectLine" presStyleLbl="sibTrans1D1" presStyleIdx="1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E7A91595-A34C-49F9-BAD0-5A18F722E130}" type="pres">
      <dgm:prSet presAssocID="{4C4317FC-E4D9-4C90-8942-DDEC452626A3}" presName="EmptyPlaceHolder" presStyleCnt="0"/>
      <dgm:spPr/>
    </dgm:pt>
    <dgm:pt modelId="{A16A9D03-4627-4784-8628-B7FFA0738599}" type="pres">
      <dgm:prSet presAssocID="{E7C68C08-78DA-4498-B395-70009D03CED8}" presName="spaceBetweenRectangles" presStyleCnt="0"/>
      <dgm:spPr/>
    </dgm:pt>
    <dgm:pt modelId="{CCBC6ED4-9CAD-4A2C-A606-F13078F64D1E}" type="pres">
      <dgm:prSet presAssocID="{BBDF5B59-2FC2-4F90-B1BA-A5D963889116}" presName="composite" presStyleCnt="0"/>
      <dgm:spPr/>
    </dgm:pt>
    <dgm:pt modelId="{09D2ADA8-0356-43FC-81F2-D06415A22EF0}" type="pres">
      <dgm:prSet presAssocID="{BBDF5B59-2FC2-4F90-B1BA-A5D963889116}" presName="ConnectorPoint" presStyleLbl="lnNode1" presStyleIdx="2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D65380B2-9E0D-443E-971D-588D41551D5D}" type="pres">
      <dgm:prSet presAssocID="{BBDF5B59-2FC2-4F90-B1BA-A5D963889116}" presName="DropPinPlaceHolder" presStyleCnt="0"/>
      <dgm:spPr/>
    </dgm:pt>
    <dgm:pt modelId="{15A41FEE-3190-4CF6-839B-21F79B1EED23}" type="pres">
      <dgm:prSet presAssocID="{BBDF5B59-2FC2-4F90-B1BA-A5D963889116}" presName="DropPin" presStyleLbl="alignNode1" presStyleIdx="2" presStyleCnt="7"/>
      <dgm:spPr/>
    </dgm:pt>
    <dgm:pt modelId="{2EA41E42-5B40-4C95-B275-2D20EADABAE2}" type="pres">
      <dgm:prSet presAssocID="{BBDF5B59-2FC2-4F90-B1BA-A5D963889116}" presName="Ellipse" presStyleLbl="fgAcc1" presStyleIdx="3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40CC58FC-D02A-41C4-972E-192AF1B01DA4}" type="pres">
      <dgm:prSet presAssocID="{BBDF5B59-2FC2-4F90-B1BA-A5D963889116}" presName="L2TextContainer" presStyleLbl="revTx" presStyleIdx="4" presStyleCnt="14">
        <dgm:presLayoutVars>
          <dgm:bulletEnabled val="1"/>
        </dgm:presLayoutVars>
      </dgm:prSet>
      <dgm:spPr/>
    </dgm:pt>
    <dgm:pt modelId="{D806E9C2-7E11-47A4-9778-7FCB9EDA56C1}" type="pres">
      <dgm:prSet presAssocID="{BBDF5B59-2FC2-4F90-B1BA-A5D963889116}" presName="L1TextContainer" presStyleLbl="revTx" presStyleIdx="5" presStyleCnt="14">
        <dgm:presLayoutVars>
          <dgm:chMax val="1"/>
          <dgm:chPref val="1"/>
          <dgm:bulletEnabled val="1"/>
        </dgm:presLayoutVars>
      </dgm:prSet>
      <dgm:spPr/>
    </dgm:pt>
    <dgm:pt modelId="{B6629210-CCCB-4C3F-93D6-A6B3E4B5066F}" type="pres">
      <dgm:prSet presAssocID="{BBDF5B59-2FC2-4F90-B1BA-A5D963889116}" presName="ConnectLine" presStyleLbl="sibTrans1D1" presStyleIdx="2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D06FCBBE-B336-4183-A905-4AEED3A2181B}" type="pres">
      <dgm:prSet presAssocID="{BBDF5B59-2FC2-4F90-B1BA-A5D963889116}" presName="EmptyPlaceHolder" presStyleCnt="0"/>
      <dgm:spPr/>
    </dgm:pt>
    <dgm:pt modelId="{8AB72E40-7589-4E5D-B2D6-70C4F7822514}" type="pres">
      <dgm:prSet presAssocID="{84B2E7A5-8C23-47C5-86FF-B86269AC25FA}" presName="spaceBetweenRectangles" presStyleCnt="0"/>
      <dgm:spPr/>
    </dgm:pt>
    <dgm:pt modelId="{DA2EE509-AB11-4545-A8B7-82CF3CCE03D2}" type="pres">
      <dgm:prSet presAssocID="{1E8A0CF4-80F9-4CC8-9E69-5C022E8E7667}" presName="composite" presStyleCnt="0"/>
      <dgm:spPr/>
    </dgm:pt>
    <dgm:pt modelId="{C8E3389F-A39E-4B1C-A4F7-097C7E023110}" type="pres">
      <dgm:prSet presAssocID="{1E8A0CF4-80F9-4CC8-9E69-5C022E8E7667}" presName="ConnectorPoint" presStyleLbl="lnNode1" presStyleIdx="3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E74EAC91-36F0-4BD1-9BBD-230FB076ED17}" type="pres">
      <dgm:prSet presAssocID="{1E8A0CF4-80F9-4CC8-9E69-5C022E8E7667}" presName="DropPinPlaceHolder" presStyleCnt="0"/>
      <dgm:spPr/>
    </dgm:pt>
    <dgm:pt modelId="{19A59409-846D-4BE4-BE03-A60C8BF44C00}" type="pres">
      <dgm:prSet presAssocID="{1E8A0CF4-80F9-4CC8-9E69-5C022E8E7667}" presName="DropPin" presStyleLbl="alignNode1" presStyleIdx="3" presStyleCnt="7"/>
      <dgm:spPr/>
    </dgm:pt>
    <dgm:pt modelId="{34410EE1-3D11-437A-9EB9-3ABFA8BEBB85}" type="pres">
      <dgm:prSet presAssocID="{1E8A0CF4-80F9-4CC8-9E69-5C022E8E7667}" presName="Ellipse" presStyleLbl="fgAcc1" presStyleIdx="4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EACB1F12-CFF2-45A1-BCB3-0714A86F3D7C}" type="pres">
      <dgm:prSet presAssocID="{1E8A0CF4-80F9-4CC8-9E69-5C022E8E7667}" presName="L2TextContainer" presStyleLbl="revTx" presStyleIdx="6" presStyleCnt="14">
        <dgm:presLayoutVars>
          <dgm:bulletEnabled val="1"/>
        </dgm:presLayoutVars>
      </dgm:prSet>
      <dgm:spPr/>
    </dgm:pt>
    <dgm:pt modelId="{334941E9-EB4E-45BE-B717-9D666404B4CC}" type="pres">
      <dgm:prSet presAssocID="{1E8A0CF4-80F9-4CC8-9E69-5C022E8E7667}" presName="L1TextContainer" presStyleLbl="revTx" presStyleIdx="7" presStyleCnt="14">
        <dgm:presLayoutVars>
          <dgm:chMax val="1"/>
          <dgm:chPref val="1"/>
          <dgm:bulletEnabled val="1"/>
        </dgm:presLayoutVars>
      </dgm:prSet>
      <dgm:spPr/>
    </dgm:pt>
    <dgm:pt modelId="{F58B1F10-7270-4579-9672-29E1D9D2F46B}" type="pres">
      <dgm:prSet presAssocID="{1E8A0CF4-80F9-4CC8-9E69-5C022E8E7667}" presName="ConnectLine" presStyleLbl="sibTrans1D1" presStyleIdx="3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6C689B64-DC77-4043-A633-B1BABA98DFFD}" type="pres">
      <dgm:prSet presAssocID="{1E8A0CF4-80F9-4CC8-9E69-5C022E8E7667}" presName="EmptyPlaceHolder" presStyleCnt="0"/>
      <dgm:spPr/>
    </dgm:pt>
    <dgm:pt modelId="{398BE2E1-E6E6-43F9-99D0-AAA78D63C835}" type="pres">
      <dgm:prSet presAssocID="{00356B8B-C655-4DE6-94FB-DB8C2B9A392B}" presName="spaceBetweenRectangles" presStyleCnt="0"/>
      <dgm:spPr/>
    </dgm:pt>
    <dgm:pt modelId="{D1D78BD3-598B-4BD6-8D1E-7715B0FA9A1B}" type="pres">
      <dgm:prSet presAssocID="{0755B66E-D8B4-42F1-8866-9C79C53D1B8C}" presName="composite" presStyleCnt="0"/>
      <dgm:spPr/>
    </dgm:pt>
    <dgm:pt modelId="{CC4F247D-A0E6-4713-BC36-CC4331302AA8}" type="pres">
      <dgm:prSet presAssocID="{0755B66E-D8B4-42F1-8866-9C79C53D1B8C}" presName="ConnectorPoint" presStyleLbl="lnNode1" presStyleIdx="4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EACDFA58-EBE0-434C-AE92-6897DA5DC946}" type="pres">
      <dgm:prSet presAssocID="{0755B66E-D8B4-42F1-8866-9C79C53D1B8C}" presName="DropPinPlaceHolder" presStyleCnt="0"/>
      <dgm:spPr/>
    </dgm:pt>
    <dgm:pt modelId="{99944B98-73A7-4C7F-95FA-3901FA823152}" type="pres">
      <dgm:prSet presAssocID="{0755B66E-D8B4-42F1-8866-9C79C53D1B8C}" presName="DropPin" presStyleLbl="alignNode1" presStyleIdx="4" presStyleCnt="7"/>
      <dgm:spPr/>
    </dgm:pt>
    <dgm:pt modelId="{EA333B2C-4B91-48A3-9B8E-876A2A927A47}" type="pres">
      <dgm:prSet presAssocID="{0755B66E-D8B4-42F1-8866-9C79C53D1B8C}" presName="Ellipse" presStyleLbl="fgAcc1" presStyleIdx="5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0B5B5642-A211-4AC7-AAE0-C053D251BE49}" type="pres">
      <dgm:prSet presAssocID="{0755B66E-D8B4-42F1-8866-9C79C53D1B8C}" presName="L2TextContainer" presStyleLbl="revTx" presStyleIdx="8" presStyleCnt="14">
        <dgm:presLayoutVars>
          <dgm:bulletEnabled val="1"/>
        </dgm:presLayoutVars>
      </dgm:prSet>
      <dgm:spPr/>
    </dgm:pt>
    <dgm:pt modelId="{B5F79900-F884-46CB-824F-A835C24F4982}" type="pres">
      <dgm:prSet presAssocID="{0755B66E-D8B4-42F1-8866-9C79C53D1B8C}" presName="L1TextContainer" presStyleLbl="revTx" presStyleIdx="9" presStyleCnt="14">
        <dgm:presLayoutVars>
          <dgm:chMax val="1"/>
          <dgm:chPref val="1"/>
          <dgm:bulletEnabled val="1"/>
        </dgm:presLayoutVars>
      </dgm:prSet>
      <dgm:spPr/>
    </dgm:pt>
    <dgm:pt modelId="{E8B329D7-1D89-49B0-BE38-673007F3476D}" type="pres">
      <dgm:prSet presAssocID="{0755B66E-D8B4-42F1-8866-9C79C53D1B8C}" presName="ConnectLine" presStyleLbl="sibTrans1D1" presStyleIdx="4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793508FD-67CD-4113-BC7B-52E7B2CB4659}" type="pres">
      <dgm:prSet presAssocID="{0755B66E-D8B4-42F1-8866-9C79C53D1B8C}" presName="EmptyPlaceHolder" presStyleCnt="0"/>
      <dgm:spPr/>
    </dgm:pt>
    <dgm:pt modelId="{E126A649-ED20-4C8F-AD6B-4752A24353D1}" type="pres">
      <dgm:prSet presAssocID="{669E7E7F-0888-451D-AEA7-E2BD032BB36A}" presName="spaceBetweenRectangles" presStyleCnt="0"/>
      <dgm:spPr/>
    </dgm:pt>
    <dgm:pt modelId="{D293520D-FEA2-49F9-8656-51F0845910B1}" type="pres">
      <dgm:prSet presAssocID="{A5E2599F-924D-45FD-9FC7-AC3FFE87A43F}" presName="composite" presStyleCnt="0"/>
      <dgm:spPr/>
    </dgm:pt>
    <dgm:pt modelId="{7A6B65AB-8989-4E9C-B93D-50F97E32B669}" type="pres">
      <dgm:prSet presAssocID="{A5E2599F-924D-45FD-9FC7-AC3FFE87A43F}" presName="ConnectorPoint" presStyleLbl="lnNode1" presStyleIdx="5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66B80AC9-FEB0-45FB-B2A0-2C572E834E4C}" type="pres">
      <dgm:prSet presAssocID="{A5E2599F-924D-45FD-9FC7-AC3FFE87A43F}" presName="DropPinPlaceHolder" presStyleCnt="0"/>
      <dgm:spPr/>
    </dgm:pt>
    <dgm:pt modelId="{6D019522-7F47-4595-AA50-687164115B98}" type="pres">
      <dgm:prSet presAssocID="{A5E2599F-924D-45FD-9FC7-AC3FFE87A43F}" presName="DropPin" presStyleLbl="alignNode1" presStyleIdx="5" presStyleCnt="7"/>
      <dgm:spPr/>
    </dgm:pt>
    <dgm:pt modelId="{E96648ED-C4C4-4F50-AAD5-6048C7759476}" type="pres">
      <dgm:prSet presAssocID="{A5E2599F-924D-45FD-9FC7-AC3FFE87A43F}" presName="Ellipse" presStyleLbl="fgAcc1" presStyleIdx="6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DF8D9ABA-4C38-492E-9D0E-DA6C8F6851B3}" type="pres">
      <dgm:prSet presAssocID="{A5E2599F-924D-45FD-9FC7-AC3FFE87A43F}" presName="L2TextContainer" presStyleLbl="revTx" presStyleIdx="10" presStyleCnt="14">
        <dgm:presLayoutVars>
          <dgm:bulletEnabled val="1"/>
        </dgm:presLayoutVars>
      </dgm:prSet>
      <dgm:spPr/>
    </dgm:pt>
    <dgm:pt modelId="{234E3271-F51B-4729-87AF-F3A330259645}" type="pres">
      <dgm:prSet presAssocID="{A5E2599F-924D-45FD-9FC7-AC3FFE87A43F}" presName="L1TextContainer" presStyleLbl="revTx" presStyleIdx="11" presStyleCnt="14">
        <dgm:presLayoutVars>
          <dgm:chMax val="1"/>
          <dgm:chPref val="1"/>
          <dgm:bulletEnabled val="1"/>
        </dgm:presLayoutVars>
      </dgm:prSet>
      <dgm:spPr/>
    </dgm:pt>
    <dgm:pt modelId="{41015EB2-214E-45CE-BC50-E57F325BCC93}" type="pres">
      <dgm:prSet presAssocID="{A5E2599F-924D-45FD-9FC7-AC3FFE87A43F}" presName="ConnectLine" presStyleLbl="sibTrans1D1" presStyleIdx="5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02E884A9-6A10-4420-B645-A30B4A5C709B}" type="pres">
      <dgm:prSet presAssocID="{A5E2599F-924D-45FD-9FC7-AC3FFE87A43F}" presName="EmptyPlaceHolder" presStyleCnt="0"/>
      <dgm:spPr/>
    </dgm:pt>
    <dgm:pt modelId="{76211A38-73EA-4A2E-A21E-743E9948120A}" type="pres">
      <dgm:prSet presAssocID="{812A3A97-2511-4DAB-885E-C3D9B813C9F5}" presName="spaceBetweenRectangles" presStyleCnt="0"/>
      <dgm:spPr/>
    </dgm:pt>
    <dgm:pt modelId="{31599D57-F452-4337-A98B-A0F30802E90C}" type="pres">
      <dgm:prSet presAssocID="{4C4DB702-872A-468A-A858-25EC7614BEAE}" presName="composite" presStyleCnt="0"/>
      <dgm:spPr/>
    </dgm:pt>
    <dgm:pt modelId="{1D259C8A-4894-4B67-AE89-DDE67A8E0ECC}" type="pres">
      <dgm:prSet presAssocID="{4C4DB702-872A-468A-A858-25EC7614BEAE}" presName="ConnectorPoint" presStyleLbl="lnNode1" presStyleIdx="6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8B7B6BA4-4F6A-4FF5-BAD8-6310A9E515CD}" type="pres">
      <dgm:prSet presAssocID="{4C4DB702-872A-468A-A858-25EC7614BEAE}" presName="DropPinPlaceHolder" presStyleCnt="0"/>
      <dgm:spPr/>
    </dgm:pt>
    <dgm:pt modelId="{6AC67715-B82B-486F-B600-BBE4AB88955C}" type="pres">
      <dgm:prSet presAssocID="{4C4DB702-872A-468A-A858-25EC7614BEAE}" presName="DropPin" presStyleLbl="alignNode1" presStyleIdx="6" presStyleCnt="7"/>
      <dgm:spPr/>
    </dgm:pt>
    <dgm:pt modelId="{6836E872-CB7B-4603-ABDF-1F5878FF1BA2}" type="pres">
      <dgm:prSet presAssocID="{4C4DB702-872A-468A-A858-25EC7614BEAE}" presName="Ellipse" presStyleLbl="fgAcc1" presStyleIdx="7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CB4F9E8B-5D2A-4ECC-8D6C-AEAF3705A837}" type="pres">
      <dgm:prSet presAssocID="{4C4DB702-872A-468A-A858-25EC7614BEAE}" presName="L2TextContainer" presStyleLbl="revTx" presStyleIdx="12" presStyleCnt="14">
        <dgm:presLayoutVars>
          <dgm:bulletEnabled val="1"/>
        </dgm:presLayoutVars>
      </dgm:prSet>
      <dgm:spPr/>
    </dgm:pt>
    <dgm:pt modelId="{7811EACC-6A9C-4751-8C83-FAFB1DC5EC10}" type="pres">
      <dgm:prSet presAssocID="{4C4DB702-872A-468A-A858-25EC7614BEAE}" presName="L1TextContainer" presStyleLbl="revTx" presStyleIdx="13" presStyleCnt="14">
        <dgm:presLayoutVars>
          <dgm:chMax val="1"/>
          <dgm:chPref val="1"/>
          <dgm:bulletEnabled val="1"/>
        </dgm:presLayoutVars>
      </dgm:prSet>
      <dgm:spPr/>
    </dgm:pt>
    <dgm:pt modelId="{E301BE90-745C-4E6D-9783-85C0E810FF2B}" type="pres">
      <dgm:prSet presAssocID="{4C4DB702-872A-468A-A858-25EC7614BEAE}" presName="ConnectLine" presStyleLbl="sibTrans1D1" presStyleIdx="6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1445E908-77F0-4C7D-A3B1-7EB0FD7CBB91}" type="pres">
      <dgm:prSet presAssocID="{4C4DB702-872A-468A-A858-25EC7614BEAE}" presName="EmptyPlaceHolder" presStyleCnt="0"/>
      <dgm:spPr/>
    </dgm:pt>
  </dgm:ptLst>
  <dgm:cxnLst>
    <dgm:cxn modelId="{7D4D2D04-7F2A-40B4-85C7-08B76208EE89}" srcId="{07320680-9848-4D3B-9F35-7685EC4DBB5C}" destId="{0755B66E-D8B4-42F1-8866-9C79C53D1B8C}" srcOrd="4" destOrd="0" parTransId="{5F9D1BB3-E9EA-4798-B815-B558A54D4D71}" sibTransId="{669E7E7F-0888-451D-AEA7-E2BD032BB36A}"/>
    <dgm:cxn modelId="{C20A7905-798C-469B-8944-A2DB44BC59DF}" type="presOf" srcId="{BBDF5B59-2FC2-4F90-B1BA-A5D963889116}" destId="{D806E9C2-7E11-47A4-9778-7FCB9EDA56C1}" srcOrd="0" destOrd="0" presId="urn:microsoft.com/office/officeart/2017/3/layout/DropPinTimeline"/>
    <dgm:cxn modelId="{57792A08-B95D-4157-93F5-98D55F0FC4D0}" type="presOf" srcId="{07320680-9848-4D3B-9F35-7685EC4DBB5C}" destId="{31691ADC-ED7E-428F-B57B-9C664BA63D4D}" srcOrd="0" destOrd="0" presId="urn:microsoft.com/office/officeart/2017/3/layout/DropPinTimeline"/>
    <dgm:cxn modelId="{0C39D00A-675E-435C-9617-790253841366}" type="presOf" srcId="{A5E2599F-924D-45FD-9FC7-AC3FFE87A43F}" destId="{234E3271-F51B-4729-87AF-F3A330259645}" srcOrd="0" destOrd="0" presId="urn:microsoft.com/office/officeart/2017/3/layout/DropPinTimeline"/>
    <dgm:cxn modelId="{CCA0FD44-DA5D-4AD4-A406-B3333A082CC0}" type="presOf" srcId="{4C4DB702-872A-468A-A858-25EC7614BEAE}" destId="{7811EACC-6A9C-4751-8C83-FAFB1DC5EC10}" srcOrd="0" destOrd="0" presId="urn:microsoft.com/office/officeart/2017/3/layout/DropPinTimeline"/>
    <dgm:cxn modelId="{9703BC67-A2FE-4C05-B2CE-32BD4F8A7C2B}" type="presOf" srcId="{4C4317FC-E4D9-4C90-8942-DDEC452626A3}" destId="{194975DB-D5A3-4651-B607-AECD7E9A97F3}" srcOrd="0" destOrd="0" presId="urn:microsoft.com/office/officeart/2017/3/layout/DropPinTimeline"/>
    <dgm:cxn modelId="{AA385080-82F0-471E-B471-082E6C330CF9}" srcId="{07320680-9848-4D3B-9F35-7685EC4DBB5C}" destId="{4C4DB702-872A-468A-A858-25EC7614BEAE}" srcOrd="6" destOrd="0" parTransId="{4C89793A-0F78-44AE-9C38-270E6C1C133F}" sibTransId="{AD08EC34-3D8A-4273-9EFA-70E09DD7743C}"/>
    <dgm:cxn modelId="{685A8B91-2DE4-4884-9055-F659CF0F5DED}" srcId="{07320680-9848-4D3B-9F35-7685EC4DBB5C}" destId="{CA15D4F7-4E69-411F-A7D3-99BCC327E50C}" srcOrd="0" destOrd="0" parTransId="{1CD3CAD8-7845-45BC-ADE1-3C46E29370AD}" sibTransId="{02D6B435-D7C6-435F-9EA6-263DC1688C3A}"/>
    <dgm:cxn modelId="{764331A9-B37C-4446-AA4E-068584CC4C65}" srcId="{07320680-9848-4D3B-9F35-7685EC4DBB5C}" destId="{BBDF5B59-2FC2-4F90-B1BA-A5D963889116}" srcOrd="2" destOrd="0" parTransId="{774228E8-C9D7-4591-9DE4-AEE7192FB405}" sibTransId="{84B2E7A5-8C23-47C5-86FF-B86269AC25FA}"/>
    <dgm:cxn modelId="{2DFAE5AF-9EC1-4579-9F24-23F82215D598}" type="presOf" srcId="{CA15D4F7-4E69-411F-A7D3-99BCC327E50C}" destId="{5266EF20-4701-4EA1-848C-96C7C1E3781B}" srcOrd="0" destOrd="0" presId="urn:microsoft.com/office/officeart/2017/3/layout/DropPinTimeline"/>
    <dgm:cxn modelId="{A0B4C3B2-0160-40B4-A47D-F4686B900744}" type="presOf" srcId="{0755B66E-D8B4-42F1-8866-9C79C53D1B8C}" destId="{B5F79900-F884-46CB-824F-A835C24F4982}" srcOrd="0" destOrd="0" presId="urn:microsoft.com/office/officeart/2017/3/layout/DropPinTimeline"/>
    <dgm:cxn modelId="{F3BA47CC-03FF-403F-8DE7-045A23A0AEF0}" type="presOf" srcId="{1E8A0CF4-80F9-4CC8-9E69-5C022E8E7667}" destId="{334941E9-EB4E-45BE-B717-9D666404B4CC}" srcOrd="0" destOrd="0" presId="urn:microsoft.com/office/officeart/2017/3/layout/DropPinTimeline"/>
    <dgm:cxn modelId="{5D0AB2E0-C52E-4DB4-A717-D453CFC69003}" srcId="{07320680-9848-4D3B-9F35-7685EC4DBB5C}" destId="{4C4317FC-E4D9-4C90-8942-DDEC452626A3}" srcOrd="1" destOrd="0" parTransId="{ED1B6E2E-49B0-4023-9D1B-B7BC240E8DBF}" sibTransId="{E7C68C08-78DA-4498-B395-70009D03CED8}"/>
    <dgm:cxn modelId="{675B92F1-D8EF-469E-9A8A-20E2A18E9621}" srcId="{07320680-9848-4D3B-9F35-7685EC4DBB5C}" destId="{A5E2599F-924D-45FD-9FC7-AC3FFE87A43F}" srcOrd="5" destOrd="0" parTransId="{EE807F60-CFD9-4169-A825-9A2B8F758861}" sibTransId="{812A3A97-2511-4DAB-885E-C3D9B813C9F5}"/>
    <dgm:cxn modelId="{AFEB18FC-5D12-4378-803C-9633194E3FC6}" srcId="{07320680-9848-4D3B-9F35-7685EC4DBB5C}" destId="{1E8A0CF4-80F9-4CC8-9E69-5C022E8E7667}" srcOrd="3" destOrd="0" parTransId="{E7286A68-D96B-470B-BA90-E62BA9BE8533}" sibTransId="{00356B8B-C655-4DE6-94FB-DB8C2B9A392B}"/>
    <dgm:cxn modelId="{1D4FF23B-50FC-43F7-A4E0-5F250B94D59D}" type="presParOf" srcId="{31691ADC-ED7E-428F-B57B-9C664BA63D4D}" destId="{00E4C757-6D48-402E-BA9B-D0F15206B4FD}" srcOrd="0" destOrd="0" presId="urn:microsoft.com/office/officeart/2017/3/layout/DropPinTimeline"/>
    <dgm:cxn modelId="{22C7F96F-EE5C-4F37-9FB9-E6146F995781}" type="presParOf" srcId="{31691ADC-ED7E-428F-B57B-9C664BA63D4D}" destId="{DE3EE8BE-DC5B-4983-A9A0-BEA85A5FB54E}" srcOrd="1" destOrd="0" presId="urn:microsoft.com/office/officeart/2017/3/layout/DropPinTimeline"/>
    <dgm:cxn modelId="{BBF85D0A-CC6E-4695-801D-5C7307826698}" type="presParOf" srcId="{DE3EE8BE-DC5B-4983-A9A0-BEA85A5FB54E}" destId="{DB99E870-5788-43EF-8C28-C9C1A6F329A9}" srcOrd="0" destOrd="0" presId="urn:microsoft.com/office/officeart/2017/3/layout/DropPinTimeline"/>
    <dgm:cxn modelId="{214495C8-BF8E-4827-B0B0-087F9D754630}" type="presParOf" srcId="{DB99E870-5788-43EF-8C28-C9C1A6F329A9}" destId="{16659216-7017-4E86-A4C8-2F587F179CC2}" srcOrd="0" destOrd="0" presId="urn:microsoft.com/office/officeart/2017/3/layout/DropPinTimeline"/>
    <dgm:cxn modelId="{6ECC21DA-2D00-4FAD-A9FC-8778CC4350FB}" type="presParOf" srcId="{DB99E870-5788-43EF-8C28-C9C1A6F329A9}" destId="{311297E8-79F8-41DB-BDCA-765643F5782B}" srcOrd="1" destOrd="0" presId="urn:microsoft.com/office/officeart/2017/3/layout/DropPinTimeline"/>
    <dgm:cxn modelId="{1FCDC856-39A2-45BB-8D2E-473075A1D230}" type="presParOf" srcId="{311297E8-79F8-41DB-BDCA-765643F5782B}" destId="{EAFE9BE2-8794-4F62-9267-AA6320268394}" srcOrd="0" destOrd="0" presId="urn:microsoft.com/office/officeart/2017/3/layout/DropPinTimeline"/>
    <dgm:cxn modelId="{F7A7133D-8486-49F7-9109-3BCFEA92DFDA}" type="presParOf" srcId="{311297E8-79F8-41DB-BDCA-765643F5782B}" destId="{5104FB33-CA0B-42B2-B481-A96ACFFD79E8}" srcOrd="1" destOrd="0" presId="urn:microsoft.com/office/officeart/2017/3/layout/DropPinTimeline"/>
    <dgm:cxn modelId="{A62A0531-FE08-45DE-BA83-ABD7B9B2F07F}" type="presParOf" srcId="{DB99E870-5788-43EF-8C28-C9C1A6F329A9}" destId="{C5DE0D97-9092-4A37-ACA0-A45F7F668124}" srcOrd="2" destOrd="0" presId="urn:microsoft.com/office/officeart/2017/3/layout/DropPinTimeline"/>
    <dgm:cxn modelId="{B6A5F21C-B0B3-485D-9646-6A37EA590582}" type="presParOf" srcId="{DB99E870-5788-43EF-8C28-C9C1A6F329A9}" destId="{5266EF20-4701-4EA1-848C-96C7C1E3781B}" srcOrd="3" destOrd="0" presId="urn:microsoft.com/office/officeart/2017/3/layout/DropPinTimeline"/>
    <dgm:cxn modelId="{A5777F73-EAE9-47D5-8F92-4BFF3976777B}" type="presParOf" srcId="{DB99E870-5788-43EF-8C28-C9C1A6F329A9}" destId="{13D3F23C-78B7-43C2-B313-F336C70DBD60}" srcOrd="4" destOrd="0" presId="urn:microsoft.com/office/officeart/2017/3/layout/DropPinTimeline"/>
    <dgm:cxn modelId="{0DEB2CA0-91AE-4E39-B7D9-05E826959AFA}" type="presParOf" srcId="{DB99E870-5788-43EF-8C28-C9C1A6F329A9}" destId="{98D844CB-E8AF-48EB-9B8B-68F8804B995C}" srcOrd="5" destOrd="0" presId="urn:microsoft.com/office/officeart/2017/3/layout/DropPinTimeline"/>
    <dgm:cxn modelId="{92EC737A-DFEB-414B-838D-384B81C4162A}" type="presParOf" srcId="{DE3EE8BE-DC5B-4983-A9A0-BEA85A5FB54E}" destId="{6484C7A0-7A44-4EE9-BB78-8C010B224228}" srcOrd="1" destOrd="0" presId="urn:microsoft.com/office/officeart/2017/3/layout/DropPinTimeline"/>
    <dgm:cxn modelId="{C9A74465-F514-479B-B579-6C3010AB556F}" type="presParOf" srcId="{DE3EE8BE-DC5B-4983-A9A0-BEA85A5FB54E}" destId="{6E3F3605-7BA1-45CC-9815-93D7F47449AE}" srcOrd="2" destOrd="0" presId="urn:microsoft.com/office/officeart/2017/3/layout/DropPinTimeline"/>
    <dgm:cxn modelId="{3302CBE3-B2DD-4802-BC67-1BA001DB4654}" type="presParOf" srcId="{6E3F3605-7BA1-45CC-9815-93D7F47449AE}" destId="{321C5D72-BCA8-4DF7-A71F-B95FF15C5AEC}" srcOrd="0" destOrd="0" presId="urn:microsoft.com/office/officeart/2017/3/layout/DropPinTimeline"/>
    <dgm:cxn modelId="{546B3628-6B81-4D94-B62D-83B20D402690}" type="presParOf" srcId="{6E3F3605-7BA1-45CC-9815-93D7F47449AE}" destId="{5487C803-81BF-425F-BF31-3C8217DE5C0B}" srcOrd="1" destOrd="0" presId="urn:microsoft.com/office/officeart/2017/3/layout/DropPinTimeline"/>
    <dgm:cxn modelId="{BD634478-0CD4-4FD6-85D7-2A2CCF629FC8}" type="presParOf" srcId="{5487C803-81BF-425F-BF31-3C8217DE5C0B}" destId="{DB505832-A545-4555-BBDC-B42CFA7BF501}" srcOrd="0" destOrd="0" presId="urn:microsoft.com/office/officeart/2017/3/layout/DropPinTimeline"/>
    <dgm:cxn modelId="{40661C82-05D4-4C3A-8173-88409719FB1D}" type="presParOf" srcId="{5487C803-81BF-425F-BF31-3C8217DE5C0B}" destId="{BA4B67B3-9337-4877-BD97-98AD6971F380}" srcOrd="1" destOrd="0" presId="urn:microsoft.com/office/officeart/2017/3/layout/DropPinTimeline"/>
    <dgm:cxn modelId="{03A6A456-BA07-468E-A47A-61E893E1919F}" type="presParOf" srcId="{6E3F3605-7BA1-45CC-9815-93D7F47449AE}" destId="{3C64B75A-B921-41E6-8C4E-8F61D0FA95A4}" srcOrd="2" destOrd="0" presId="urn:microsoft.com/office/officeart/2017/3/layout/DropPinTimeline"/>
    <dgm:cxn modelId="{BE112726-A009-4048-906A-C75D6EF4E76A}" type="presParOf" srcId="{6E3F3605-7BA1-45CC-9815-93D7F47449AE}" destId="{194975DB-D5A3-4651-B607-AECD7E9A97F3}" srcOrd="3" destOrd="0" presId="urn:microsoft.com/office/officeart/2017/3/layout/DropPinTimeline"/>
    <dgm:cxn modelId="{E42DBC5B-1C28-4A6A-856F-1EC2AF500718}" type="presParOf" srcId="{6E3F3605-7BA1-45CC-9815-93D7F47449AE}" destId="{F489FAF7-3A28-47D8-A69A-37AB093CF417}" srcOrd="4" destOrd="0" presId="urn:microsoft.com/office/officeart/2017/3/layout/DropPinTimeline"/>
    <dgm:cxn modelId="{9816BB63-06AF-4F36-8875-88B1BA3368C0}" type="presParOf" srcId="{6E3F3605-7BA1-45CC-9815-93D7F47449AE}" destId="{E7A91595-A34C-49F9-BAD0-5A18F722E130}" srcOrd="5" destOrd="0" presId="urn:microsoft.com/office/officeart/2017/3/layout/DropPinTimeline"/>
    <dgm:cxn modelId="{A74027F8-416A-4FFF-8A7F-DEA05A567A3B}" type="presParOf" srcId="{DE3EE8BE-DC5B-4983-A9A0-BEA85A5FB54E}" destId="{A16A9D03-4627-4784-8628-B7FFA0738599}" srcOrd="3" destOrd="0" presId="urn:microsoft.com/office/officeart/2017/3/layout/DropPinTimeline"/>
    <dgm:cxn modelId="{0D1A2438-038A-4D24-ACF3-E9691E79B20B}" type="presParOf" srcId="{DE3EE8BE-DC5B-4983-A9A0-BEA85A5FB54E}" destId="{CCBC6ED4-9CAD-4A2C-A606-F13078F64D1E}" srcOrd="4" destOrd="0" presId="urn:microsoft.com/office/officeart/2017/3/layout/DropPinTimeline"/>
    <dgm:cxn modelId="{E3109EA9-2937-4BFB-AD8B-B256AF2C98B9}" type="presParOf" srcId="{CCBC6ED4-9CAD-4A2C-A606-F13078F64D1E}" destId="{09D2ADA8-0356-43FC-81F2-D06415A22EF0}" srcOrd="0" destOrd="0" presId="urn:microsoft.com/office/officeart/2017/3/layout/DropPinTimeline"/>
    <dgm:cxn modelId="{8EE71AF5-E842-42E7-8FF9-72F996D06623}" type="presParOf" srcId="{CCBC6ED4-9CAD-4A2C-A606-F13078F64D1E}" destId="{D65380B2-9E0D-443E-971D-588D41551D5D}" srcOrd="1" destOrd="0" presId="urn:microsoft.com/office/officeart/2017/3/layout/DropPinTimeline"/>
    <dgm:cxn modelId="{758750C8-D88E-4572-BC05-ADD6DB10F92C}" type="presParOf" srcId="{D65380B2-9E0D-443E-971D-588D41551D5D}" destId="{15A41FEE-3190-4CF6-839B-21F79B1EED23}" srcOrd="0" destOrd="0" presId="urn:microsoft.com/office/officeart/2017/3/layout/DropPinTimeline"/>
    <dgm:cxn modelId="{2760AA1C-78C9-4A09-8D08-012467827150}" type="presParOf" srcId="{D65380B2-9E0D-443E-971D-588D41551D5D}" destId="{2EA41E42-5B40-4C95-B275-2D20EADABAE2}" srcOrd="1" destOrd="0" presId="urn:microsoft.com/office/officeart/2017/3/layout/DropPinTimeline"/>
    <dgm:cxn modelId="{39C02BFA-E1C5-4CF5-81B8-8F7FE0A6C7F6}" type="presParOf" srcId="{CCBC6ED4-9CAD-4A2C-A606-F13078F64D1E}" destId="{40CC58FC-D02A-41C4-972E-192AF1B01DA4}" srcOrd="2" destOrd="0" presId="urn:microsoft.com/office/officeart/2017/3/layout/DropPinTimeline"/>
    <dgm:cxn modelId="{744D0C9E-53CB-40F7-98AA-587EE639EB60}" type="presParOf" srcId="{CCBC6ED4-9CAD-4A2C-A606-F13078F64D1E}" destId="{D806E9C2-7E11-47A4-9778-7FCB9EDA56C1}" srcOrd="3" destOrd="0" presId="urn:microsoft.com/office/officeart/2017/3/layout/DropPinTimeline"/>
    <dgm:cxn modelId="{124DDBB4-DA5F-4EE0-B445-799F9C4C5184}" type="presParOf" srcId="{CCBC6ED4-9CAD-4A2C-A606-F13078F64D1E}" destId="{B6629210-CCCB-4C3F-93D6-A6B3E4B5066F}" srcOrd="4" destOrd="0" presId="urn:microsoft.com/office/officeart/2017/3/layout/DropPinTimeline"/>
    <dgm:cxn modelId="{EFC5498E-9845-400C-82BE-AF3FBF882030}" type="presParOf" srcId="{CCBC6ED4-9CAD-4A2C-A606-F13078F64D1E}" destId="{D06FCBBE-B336-4183-A905-4AEED3A2181B}" srcOrd="5" destOrd="0" presId="urn:microsoft.com/office/officeart/2017/3/layout/DropPinTimeline"/>
    <dgm:cxn modelId="{F97D3A0C-5985-455C-BBBF-9FDE94C6E5C6}" type="presParOf" srcId="{DE3EE8BE-DC5B-4983-A9A0-BEA85A5FB54E}" destId="{8AB72E40-7589-4E5D-B2D6-70C4F7822514}" srcOrd="5" destOrd="0" presId="urn:microsoft.com/office/officeart/2017/3/layout/DropPinTimeline"/>
    <dgm:cxn modelId="{8C983DDC-2CCD-473D-BB29-B820D184F713}" type="presParOf" srcId="{DE3EE8BE-DC5B-4983-A9A0-BEA85A5FB54E}" destId="{DA2EE509-AB11-4545-A8B7-82CF3CCE03D2}" srcOrd="6" destOrd="0" presId="urn:microsoft.com/office/officeart/2017/3/layout/DropPinTimeline"/>
    <dgm:cxn modelId="{2E6F2EE1-1CBC-4955-B739-B791451DA8CB}" type="presParOf" srcId="{DA2EE509-AB11-4545-A8B7-82CF3CCE03D2}" destId="{C8E3389F-A39E-4B1C-A4F7-097C7E023110}" srcOrd="0" destOrd="0" presId="urn:microsoft.com/office/officeart/2017/3/layout/DropPinTimeline"/>
    <dgm:cxn modelId="{05859DED-9C27-4227-998A-DEEAE01C83BF}" type="presParOf" srcId="{DA2EE509-AB11-4545-A8B7-82CF3CCE03D2}" destId="{E74EAC91-36F0-4BD1-9BBD-230FB076ED17}" srcOrd="1" destOrd="0" presId="urn:microsoft.com/office/officeart/2017/3/layout/DropPinTimeline"/>
    <dgm:cxn modelId="{80C3AD87-0477-471B-A943-672A7477B331}" type="presParOf" srcId="{E74EAC91-36F0-4BD1-9BBD-230FB076ED17}" destId="{19A59409-846D-4BE4-BE03-A60C8BF44C00}" srcOrd="0" destOrd="0" presId="urn:microsoft.com/office/officeart/2017/3/layout/DropPinTimeline"/>
    <dgm:cxn modelId="{29CE48E9-173C-4ACF-90AA-C16C9AE95B30}" type="presParOf" srcId="{E74EAC91-36F0-4BD1-9BBD-230FB076ED17}" destId="{34410EE1-3D11-437A-9EB9-3ABFA8BEBB85}" srcOrd="1" destOrd="0" presId="urn:microsoft.com/office/officeart/2017/3/layout/DropPinTimeline"/>
    <dgm:cxn modelId="{571B459C-A490-4698-AA31-66AA94DDFB71}" type="presParOf" srcId="{DA2EE509-AB11-4545-A8B7-82CF3CCE03D2}" destId="{EACB1F12-CFF2-45A1-BCB3-0714A86F3D7C}" srcOrd="2" destOrd="0" presId="urn:microsoft.com/office/officeart/2017/3/layout/DropPinTimeline"/>
    <dgm:cxn modelId="{C7371E6A-3567-4713-AC7E-D4F6AF865154}" type="presParOf" srcId="{DA2EE509-AB11-4545-A8B7-82CF3CCE03D2}" destId="{334941E9-EB4E-45BE-B717-9D666404B4CC}" srcOrd="3" destOrd="0" presId="urn:microsoft.com/office/officeart/2017/3/layout/DropPinTimeline"/>
    <dgm:cxn modelId="{19A6E503-5231-4E0E-A17E-1CA6CBBFC68F}" type="presParOf" srcId="{DA2EE509-AB11-4545-A8B7-82CF3CCE03D2}" destId="{F58B1F10-7270-4579-9672-29E1D9D2F46B}" srcOrd="4" destOrd="0" presId="urn:microsoft.com/office/officeart/2017/3/layout/DropPinTimeline"/>
    <dgm:cxn modelId="{990F2D48-2FD1-483B-A56D-0796F68CE18F}" type="presParOf" srcId="{DA2EE509-AB11-4545-A8B7-82CF3CCE03D2}" destId="{6C689B64-DC77-4043-A633-B1BABA98DFFD}" srcOrd="5" destOrd="0" presId="urn:microsoft.com/office/officeart/2017/3/layout/DropPinTimeline"/>
    <dgm:cxn modelId="{65390F36-0AFC-4CE9-AABA-F199226BE7A3}" type="presParOf" srcId="{DE3EE8BE-DC5B-4983-A9A0-BEA85A5FB54E}" destId="{398BE2E1-E6E6-43F9-99D0-AAA78D63C835}" srcOrd="7" destOrd="0" presId="urn:microsoft.com/office/officeart/2017/3/layout/DropPinTimeline"/>
    <dgm:cxn modelId="{6FF09167-833E-4F6D-9FF4-D8BB80B26408}" type="presParOf" srcId="{DE3EE8BE-DC5B-4983-A9A0-BEA85A5FB54E}" destId="{D1D78BD3-598B-4BD6-8D1E-7715B0FA9A1B}" srcOrd="8" destOrd="0" presId="urn:microsoft.com/office/officeart/2017/3/layout/DropPinTimeline"/>
    <dgm:cxn modelId="{91511739-C0CC-456D-87B2-92DD9F149825}" type="presParOf" srcId="{D1D78BD3-598B-4BD6-8D1E-7715B0FA9A1B}" destId="{CC4F247D-A0E6-4713-BC36-CC4331302AA8}" srcOrd="0" destOrd="0" presId="urn:microsoft.com/office/officeart/2017/3/layout/DropPinTimeline"/>
    <dgm:cxn modelId="{9732F37F-4767-4128-96E5-C6D3F5242C40}" type="presParOf" srcId="{D1D78BD3-598B-4BD6-8D1E-7715B0FA9A1B}" destId="{EACDFA58-EBE0-434C-AE92-6897DA5DC946}" srcOrd="1" destOrd="0" presId="urn:microsoft.com/office/officeart/2017/3/layout/DropPinTimeline"/>
    <dgm:cxn modelId="{02176CE0-CA1F-46DD-946C-E354FA93F503}" type="presParOf" srcId="{EACDFA58-EBE0-434C-AE92-6897DA5DC946}" destId="{99944B98-73A7-4C7F-95FA-3901FA823152}" srcOrd="0" destOrd="0" presId="urn:microsoft.com/office/officeart/2017/3/layout/DropPinTimeline"/>
    <dgm:cxn modelId="{E660E94F-5129-4F6A-84D1-B351565F15AC}" type="presParOf" srcId="{EACDFA58-EBE0-434C-AE92-6897DA5DC946}" destId="{EA333B2C-4B91-48A3-9B8E-876A2A927A47}" srcOrd="1" destOrd="0" presId="urn:microsoft.com/office/officeart/2017/3/layout/DropPinTimeline"/>
    <dgm:cxn modelId="{4EB25FCC-17B4-4609-98C3-7AFCB141E7EE}" type="presParOf" srcId="{D1D78BD3-598B-4BD6-8D1E-7715B0FA9A1B}" destId="{0B5B5642-A211-4AC7-AAE0-C053D251BE49}" srcOrd="2" destOrd="0" presId="urn:microsoft.com/office/officeart/2017/3/layout/DropPinTimeline"/>
    <dgm:cxn modelId="{A912F144-C369-40B5-84DE-7F5A3F39DACC}" type="presParOf" srcId="{D1D78BD3-598B-4BD6-8D1E-7715B0FA9A1B}" destId="{B5F79900-F884-46CB-824F-A835C24F4982}" srcOrd="3" destOrd="0" presId="urn:microsoft.com/office/officeart/2017/3/layout/DropPinTimeline"/>
    <dgm:cxn modelId="{266F0970-8D36-49F1-AD9B-4410BD44CF54}" type="presParOf" srcId="{D1D78BD3-598B-4BD6-8D1E-7715B0FA9A1B}" destId="{E8B329D7-1D89-49B0-BE38-673007F3476D}" srcOrd="4" destOrd="0" presId="urn:microsoft.com/office/officeart/2017/3/layout/DropPinTimeline"/>
    <dgm:cxn modelId="{C49453C1-81AD-4924-AC36-838BED7A7D2E}" type="presParOf" srcId="{D1D78BD3-598B-4BD6-8D1E-7715B0FA9A1B}" destId="{793508FD-67CD-4113-BC7B-52E7B2CB4659}" srcOrd="5" destOrd="0" presId="urn:microsoft.com/office/officeart/2017/3/layout/DropPinTimeline"/>
    <dgm:cxn modelId="{A0B877EB-FB2A-4B4A-94AD-DE095503F430}" type="presParOf" srcId="{DE3EE8BE-DC5B-4983-A9A0-BEA85A5FB54E}" destId="{E126A649-ED20-4C8F-AD6B-4752A24353D1}" srcOrd="9" destOrd="0" presId="urn:microsoft.com/office/officeart/2017/3/layout/DropPinTimeline"/>
    <dgm:cxn modelId="{C3B994B1-F0B9-42F9-93D9-947E95E43313}" type="presParOf" srcId="{DE3EE8BE-DC5B-4983-A9A0-BEA85A5FB54E}" destId="{D293520D-FEA2-49F9-8656-51F0845910B1}" srcOrd="10" destOrd="0" presId="urn:microsoft.com/office/officeart/2017/3/layout/DropPinTimeline"/>
    <dgm:cxn modelId="{3A202E4A-0AEC-4929-BA40-21989038BBFF}" type="presParOf" srcId="{D293520D-FEA2-49F9-8656-51F0845910B1}" destId="{7A6B65AB-8989-4E9C-B93D-50F97E32B669}" srcOrd="0" destOrd="0" presId="urn:microsoft.com/office/officeart/2017/3/layout/DropPinTimeline"/>
    <dgm:cxn modelId="{81EF2193-2DDD-4405-900C-2499D5E8F10C}" type="presParOf" srcId="{D293520D-FEA2-49F9-8656-51F0845910B1}" destId="{66B80AC9-FEB0-45FB-B2A0-2C572E834E4C}" srcOrd="1" destOrd="0" presId="urn:microsoft.com/office/officeart/2017/3/layout/DropPinTimeline"/>
    <dgm:cxn modelId="{C0127F3A-A314-455D-892D-FE1A1FD23229}" type="presParOf" srcId="{66B80AC9-FEB0-45FB-B2A0-2C572E834E4C}" destId="{6D019522-7F47-4595-AA50-687164115B98}" srcOrd="0" destOrd="0" presId="urn:microsoft.com/office/officeart/2017/3/layout/DropPinTimeline"/>
    <dgm:cxn modelId="{1596350C-202B-46E5-9A33-B2B847755B90}" type="presParOf" srcId="{66B80AC9-FEB0-45FB-B2A0-2C572E834E4C}" destId="{E96648ED-C4C4-4F50-AAD5-6048C7759476}" srcOrd="1" destOrd="0" presId="urn:microsoft.com/office/officeart/2017/3/layout/DropPinTimeline"/>
    <dgm:cxn modelId="{6C618E02-6F8B-47C9-BF3A-6759A39A7A84}" type="presParOf" srcId="{D293520D-FEA2-49F9-8656-51F0845910B1}" destId="{DF8D9ABA-4C38-492E-9D0E-DA6C8F6851B3}" srcOrd="2" destOrd="0" presId="urn:microsoft.com/office/officeart/2017/3/layout/DropPinTimeline"/>
    <dgm:cxn modelId="{C614907B-9EF4-4EA9-9AB5-DD6885F28BF2}" type="presParOf" srcId="{D293520D-FEA2-49F9-8656-51F0845910B1}" destId="{234E3271-F51B-4729-87AF-F3A330259645}" srcOrd="3" destOrd="0" presId="urn:microsoft.com/office/officeart/2017/3/layout/DropPinTimeline"/>
    <dgm:cxn modelId="{C9168DCB-268E-42E9-8A34-27703D0E4C8C}" type="presParOf" srcId="{D293520D-FEA2-49F9-8656-51F0845910B1}" destId="{41015EB2-214E-45CE-BC50-E57F325BCC93}" srcOrd="4" destOrd="0" presId="urn:microsoft.com/office/officeart/2017/3/layout/DropPinTimeline"/>
    <dgm:cxn modelId="{F74FC8C0-7AEE-421B-AC72-DF2F4E0B64DD}" type="presParOf" srcId="{D293520D-FEA2-49F9-8656-51F0845910B1}" destId="{02E884A9-6A10-4420-B645-A30B4A5C709B}" srcOrd="5" destOrd="0" presId="urn:microsoft.com/office/officeart/2017/3/layout/DropPinTimeline"/>
    <dgm:cxn modelId="{B2127D57-6E98-48E8-9C71-74DC2DE36D44}" type="presParOf" srcId="{DE3EE8BE-DC5B-4983-A9A0-BEA85A5FB54E}" destId="{76211A38-73EA-4A2E-A21E-743E9948120A}" srcOrd="11" destOrd="0" presId="urn:microsoft.com/office/officeart/2017/3/layout/DropPinTimeline"/>
    <dgm:cxn modelId="{82259FAA-13B9-48B3-BD8A-959D1ACE42BC}" type="presParOf" srcId="{DE3EE8BE-DC5B-4983-A9A0-BEA85A5FB54E}" destId="{31599D57-F452-4337-A98B-A0F30802E90C}" srcOrd="12" destOrd="0" presId="urn:microsoft.com/office/officeart/2017/3/layout/DropPinTimeline"/>
    <dgm:cxn modelId="{16A6E954-B056-4F28-AC6F-D46691F4EB3C}" type="presParOf" srcId="{31599D57-F452-4337-A98B-A0F30802E90C}" destId="{1D259C8A-4894-4B67-AE89-DDE67A8E0ECC}" srcOrd="0" destOrd="0" presId="urn:microsoft.com/office/officeart/2017/3/layout/DropPinTimeline"/>
    <dgm:cxn modelId="{0AF9EBBC-7020-44AA-9181-86746B2C2A61}" type="presParOf" srcId="{31599D57-F452-4337-A98B-A0F30802E90C}" destId="{8B7B6BA4-4F6A-4FF5-BAD8-6310A9E515CD}" srcOrd="1" destOrd="0" presId="urn:microsoft.com/office/officeart/2017/3/layout/DropPinTimeline"/>
    <dgm:cxn modelId="{2622B118-BA01-4FDD-9980-E339F5D94109}" type="presParOf" srcId="{8B7B6BA4-4F6A-4FF5-BAD8-6310A9E515CD}" destId="{6AC67715-B82B-486F-B600-BBE4AB88955C}" srcOrd="0" destOrd="0" presId="urn:microsoft.com/office/officeart/2017/3/layout/DropPinTimeline"/>
    <dgm:cxn modelId="{E997C48B-B90A-41D0-9C8C-8177C6C9C34F}" type="presParOf" srcId="{8B7B6BA4-4F6A-4FF5-BAD8-6310A9E515CD}" destId="{6836E872-CB7B-4603-ABDF-1F5878FF1BA2}" srcOrd="1" destOrd="0" presId="urn:microsoft.com/office/officeart/2017/3/layout/DropPinTimeline"/>
    <dgm:cxn modelId="{B464D2F6-43BE-4AFA-98D6-1831B21B3660}" type="presParOf" srcId="{31599D57-F452-4337-A98B-A0F30802E90C}" destId="{CB4F9E8B-5D2A-4ECC-8D6C-AEAF3705A837}" srcOrd="2" destOrd="0" presId="urn:microsoft.com/office/officeart/2017/3/layout/DropPinTimeline"/>
    <dgm:cxn modelId="{F0E61655-2282-476E-A4C6-D7A6B2B4C330}" type="presParOf" srcId="{31599D57-F452-4337-A98B-A0F30802E90C}" destId="{7811EACC-6A9C-4751-8C83-FAFB1DC5EC10}" srcOrd="3" destOrd="0" presId="urn:microsoft.com/office/officeart/2017/3/layout/DropPinTimeline"/>
    <dgm:cxn modelId="{E7033379-F3B2-4C5A-9C01-BEFFAAA4DF4B}" type="presParOf" srcId="{31599D57-F452-4337-A98B-A0F30802E90C}" destId="{E301BE90-745C-4E6D-9783-85C0E810FF2B}" srcOrd="4" destOrd="0" presId="urn:microsoft.com/office/officeart/2017/3/layout/DropPinTimeline"/>
    <dgm:cxn modelId="{CADE1A8D-F4D9-4346-A85B-7DF60312CBD6}" type="presParOf" srcId="{31599D57-F452-4337-A98B-A0F30802E90C}" destId="{1445E908-77F0-4C7D-A3B1-7EB0FD7CBB91}" srcOrd="5" destOrd="0" presId="urn:microsoft.com/office/officeart/2017/3/layout/DropPinTimelin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7320680-9848-4D3B-9F35-7685EC4DBB5C}" type="doc">
      <dgm:prSet loTypeId="urn:microsoft.com/office/officeart/2017/3/layout/DropPinTimeline" loCatId="time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15D4F7-4E69-411F-A7D3-99BCC327E50C}">
      <dgm:prSet phldrT="[Text]" phldr="0"/>
      <dgm:spPr/>
      <dgm:t>
        <a:bodyPr/>
        <a:lstStyle/>
        <a:p>
          <a:pPr>
            <a:defRPr b="1"/>
          </a:pPr>
          <a:r>
            <a:rPr lang="en-US">
              <a:latin typeface="Verdana"/>
            </a:rPr>
            <a:t>August 31</a:t>
          </a:r>
          <a:endParaRPr lang="en-US"/>
        </a:p>
      </dgm:t>
    </dgm:pt>
    <dgm:pt modelId="{1CD3CAD8-7845-45BC-ADE1-3C46E29370AD}" type="parTrans" cxnId="{685A8B91-2DE4-4884-9055-F659CF0F5DED}">
      <dgm:prSet/>
      <dgm:spPr/>
      <dgm:t>
        <a:bodyPr/>
        <a:lstStyle/>
        <a:p>
          <a:endParaRPr lang="en-US"/>
        </a:p>
      </dgm:t>
    </dgm:pt>
    <dgm:pt modelId="{02D6B435-D7C6-435F-9EA6-263DC1688C3A}" type="sibTrans" cxnId="{685A8B91-2DE4-4884-9055-F659CF0F5DED}">
      <dgm:prSet/>
      <dgm:spPr/>
      <dgm:t>
        <a:bodyPr/>
        <a:lstStyle/>
        <a:p>
          <a:endParaRPr lang="en-US"/>
        </a:p>
      </dgm:t>
    </dgm:pt>
    <dgm:pt modelId="{4C4317FC-E4D9-4C90-8942-DDEC452626A3}">
      <dgm:prSet phldrT="[Text]" phldr="0"/>
      <dgm:spPr/>
      <dgm:t>
        <a:bodyPr/>
        <a:lstStyle/>
        <a:p>
          <a:pPr>
            <a:defRPr b="1"/>
          </a:pPr>
          <a:r>
            <a:rPr lang="en-US">
              <a:latin typeface="Verdana"/>
            </a:rPr>
            <a:t>September 1</a:t>
          </a:r>
          <a:endParaRPr lang="en-US"/>
        </a:p>
      </dgm:t>
    </dgm:pt>
    <dgm:pt modelId="{ED1B6E2E-49B0-4023-9D1B-B7BC240E8DBF}" type="parTrans" cxnId="{5D0AB2E0-C52E-4DB4-A717-D453CFC69003}">
      <dgm:prSet/>
      <dgm:spPr/>
      <dgm:t>
        <a:bodyPr/>
        <a:lstStyle/>
        <a:p>
          <a:endParaRPr lang="en-US"/>
        </a:p>
      </dgm:t>
    </dgm:pt>
    <dgm:pt modelId="{E7C68C08-78DA-4498-B395-70009D03CED8}" type="sibTrans" cxnId="{5D0AB2E0-C52E-4DB4-A717-D453CFC69003}">
      <dgm:prSet/>
      <dgm:spPr/>
      <dgm:t>
        <a:bodyPr/>
        <a:lstStyle/>
        <a:p>
          <a:endParaRPr lang="en-US"/>
        </a:p>
      </dgm:t>
    </dgm:pt>
    <dgm:pt modelId="{BBDF5B59-2FC2-4F90-B1BA-A5D963889116}">
      <dgm:prSet phldrT="[Text]" phldr="0"/>
      <dgm:spPr/>
      <dgm:t>
        <a:bodyPr/>
        <a:lstStyle/>
        <a:p>
          <a:pPr>
            <a:defRPr b="1"/>
          </a:pPr>
          <a:r>
            <a:rPr lang="en-US" b="1">
              <a:latin typeface="Verdana"/>
            </a:rPr>
            <a:t>September 2</a:t>
          </a:r>
          <a:endParaRPr lang="en-US" b="1"/>
        </a:p>
      </dgm:t>
    </dgm:pt>
    <dgm:pt modelId="{774228E8-C9D7-4591-9DE4-AEE7192FB405}" type="parTrans" cxnId="{764331A9-B37C-4446-AA4E-068584CC4C65}">
      <dgm:prSet/>
      <dgm:spPr/>
      <dgm:t>
        <a:bodyPr/>
        <a:lstStyle/>
        <a:p>
          <a:endParaRPr lang="en-US"/>
        </a:p>
      </dgm:t>
    </dgm:pt>
    <dgm:pt modelId="{84B2E7A5-8C23-47C5-86FF-B86269AC25FA}" type="sibTrans" cxnId="{764331A9-B37C-4446-AA4E-068584CC4C65}">
      <dgm:prSet/>
      <dgm:spPr/>
      <dgm:t>
        <a:bodyPr/>
        <a:lstStyle/>
        <a:p>
          <a:endParaRPr lang="en-US"/>
        </a:p>
      </dgm:t>
    </dgm:pt>
    <dgm:pt modelId="{1E8A0CF4-80F9-4CC8-9E69-5C022E8E7667}">
      <dgm:prSet phldrT="[Text]" phldr="0"/>
      <dgm:spPr/>
      <dgm:t>
        <a:bodyPr/>
        <a:lstStyle/>
        <a:p>
          <a:pPr>
            <a:defRPr b="1"/>
          </a:pPr>
          <a:r>
            <a:rPr lang="en-US" b="1">
              <a:latin typeface="Verdana"/>
            </a:rPr>
            <a:t>September 3</a:t>
          </a:r>
          <a:endParaRPr lang="en-US" b="1"/>
        </a:p>
      </dgm:t>
    </dgm:pt>
    <dgm:pt modelId="{E7286A68-D96B-470B-BA90-E62BA9BE8533}" type="parTrans" cxnId="{AFEB18FC-5D12-4378-803C-9633194E3FC6}">
      <dgm:prSet/>
      <dgm:spPr/>
      <dgm:t>
        <a:bodyPr/>
        <a:lstStyle/>
        <a:p>
          <a:endParaRPr lang="en-US"/>
        </a:p>
      </dgm:t>
    </dgm:pt>
    <dgm:pt modelId="{00356B8B-C655-4DE6-94FB-DB8C2B9A392B}" type="sibTrans" cxnId="{AFEB18FC-5D12-4378-803C-9633194E3FC6}">
      <dgm:prSet/>
      <dgm:spPr/>
      <dgm:t>
        <a:bodyPr/>
        <a:lstStyle/>
        <a:p>
          <a:endParaRPr lang="en-US"/>
        </a:p>
      </dgm:t>
    </dgm:pt>
    <dgm:pt modelId="{0755B66E-D8B4-42F1-8866-9C79C53D1B8C}">
      <dgm:prSet phldr="0"/>
      <dgm:spPr/>
      <dgm:t>
        <a:bodyPr/>
        <a:lstStyle/>
        <a:p>
          <a:pPr>
            <a:defRPr b="1"/>
          </a:pPr>
          <a:r>
            <a:rPr lang="en-US" b="1">
              <a:latin typeface="Verdana"/>
            </a:rPr>
            <a:t>September 4</a:t>
          </a:r>
        </a:p>
      </dgm:t>
    </dgm:pt>
    <dgm:pt modelId="{5F9D1BB3-E9EA-4798-B815-B558A54D4D71}" type="parTrans" cxnId="{7D4D2D04-7F2A-40B4-85C7-08B76208EE89}">
      <dgm:prSet/>
      <dgm:spPr/>
    </dgm:pt>
    <dgm:pt modelId="{669E7E7F-0888-451D-AEA7-E2BD032BB36A}" type="sibTrans" cxnId="{7D4D2D04-7F2A-40B4-85C7-08B76208EE89}">
      <dgm:prSet/>
      <dgm:spPr/>
    </dgm:pt>
    <dgm:pt modelId="{A5E2599F-924D-45FD-9FC7-AC3FFE87A43F}">
      <dgm:prSet phldr="0"/>
      <dgm:spPr/>
      <dgm:t>
        <a:bodyPr/>
        <a:lstStyle/>
        <a:p>
          <a:pPr>
            <a:defRPr b="1"/>
          </a:pPr>
          <a:r>
            <a:rPr lang="en-US">
              <a:latin typeface="Verdana"/>
            </a:rPr>
            <a:t>September 5</a:t>
          </a:r>
        </a:p>
      </dgm:t>
    </dgm:pt>
    <dgm:pt modelId="{EE807F60-CFD9-4169-A825-9A2B8F758861}" type="parTrans" cxnId="{675B92F1-D8EF-469E-9A8A-20E2A18E9621}">
      <dgm:prSet/>
      <dgm:spPr/>
    </dgm:pt>
    <dgm:pt modelId="{812A3A97-2511-4DAB-885E-C3D9B813C9F5}" type="sibTrans" cxnId="{675B92F1-D8EF-469E-9A8A-20E2A18E9621}">
      <dgm:prSet/>
      <dgm:spPr/>
    </dgm:pt>
    <dgm:pt modelId="{4C4DB702-872A-468A-A858-25EC7614BEAE}">
      <dgm:prSet phldr="0"/>
      <dgm:spPr/>
      <dgm:t>
        <a:bodyPr/>
        <a:lstStyle/>
        <a:p>
          <a:pPr>
            <a:defRPr b="1"/>
          </a:pPr>
          <a:r>
            <a:rPr lang="en-US">
              <a:latin typeface="Verdana"/>
            </a:rPr>
            <a:t>September 6</a:t>
          </a:r>
          <a:endParaRPr lang="en-US"/>
        </a:p>
      </dgm:t>
    </dgm:pt>
    <dgm:pt modelId="{4C89793A-0F78-44AE-9C38-270E6C1C133F}" type="parTrans" cxnId="{AA385080-82F0-471E-B471-082E6C330CF9}">
      <dgm:prSet/>
      <dgm:spPr/>
    </dgm:pt>
    <dgm:pt modelId="{AD08EC34-3D8A-4273-9EFA-70E09DD7743C}" type="sibTrans" cxnId="{AA385080-82F0-471E-B471-082E6C330CF9}">
      <dgm:prSet/>
      <dgm:spPr/>
    </dgm:pt>
    <dgm:pt modelId="{31691ADC-ED7E-428F-B57B-9C664BA63D4D}" type="pres">
      <dgm:prSet presAssocID="{07320680-9848-4D3B-9F35-7685EC4DBB5C}" presName="root" presStyleCnt="0">
        <dgm:presLayoutVars>
          <dgm:chMax/>
          <dgm:chPref/>
          <dgm:animLvl val="lvl"/>
        </dgm:presLayoutVars>
      </dgm:prSet>
      <dgm:spPr/>
    </dgm:pt>
    <dgm:pt modelId="{00E4C757-6D48-402E-BA9B-D0F15206B4FD}" type="pres">
      <dgm:prSet presAssocID="{07320680-9848-4D3B-9F35-7685EC4DBB5C}" presName="divider" presStyleLbl="fgAcc1" presStyleIdx="0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gm:spPr>
    </dgm:pt>
    <dgm:pt modelId="{DE3EE8BE-DC5B-4983-A9A0-BEA85A5FB54E}" type="pres">
      <dgm:prSet presAssocID="{07320680-9848-4D3B-9F35-7685EC4DBB5C}" presName="nodes" presStyleCnt="0">
        <dgm:presLayoutVars>
          <dgm:chMax/>
          <dgm:chPref/>
          <dgm:animLvl val="lvl"/>
        </dgm:presLayoutVars>
      </dgm:prSet>
      <dgm:spPr/>
    </dgm:pt>
    <dgm:pt modelId="{DB99E870-5788-43EF-8C28-C9C1A6F329A9}" type="pres">
      <dgm:prSet presAssocID="{CA15D4F7-4E69-411F-A7D3-99BCC327E50C}" presName="composite" presStyleCnt="0"/>
      <dgm:spPr/>
    </dgm:pt>
    <dgm:pt modelId="{16659216-7017-4E86-A4C8-2F587F179CC2}" type="pres">
      <dgm:prSet presAssocID="{CA15D4F7-4E69-411F-A7D3-99BCC327E50C}" presName="ConnectorPoint" presStyleLbl="lnNode1" presStyleIdx="0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311297E8-79F8-41DB-BDCA-765643F5782B}" type="pres">
      <dgm:prSet presAssocID="{CA15D4F7-4E69-411F-A7D3-99BCC327E50C}" presName="DropPinPlaceHolder" presStyleCnt="0"/>
      <dgm:spPr/>
    </dgm:pt>
    <dgm:pt modelId="{EAFE9BE2-8794-4F62-9267-AA6320268394}" type="pres">
      <dgm:prSet presAssocID="{CA15D4F7-4E69-411F-A7D3-99BCC327E50C}" presName="DropPin" presStyleLbl="alignNode1" presStyleIdx="0" presStyleCnt="7"/>
      <dgm:spPr/>
    </dgm:pt>
    <dgm:pt modelId="{5104FB33-CA0B-42B2-B481-A96ACFFD79E8}" type="pres">
      <dgm:prSet presAssocID="{CA15D4F7-4E69-411F-A7D3-99BCC327E50C}" presName="Ellipse" presStyleLbl="fgAcc1" presStyleIdx="1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C5DE0D97-9092-4A37-ACA0-A45F7F668124}" type="pres">
      <dgm:prSet presAssocID="{CA15D4F7-4E69-411F-A7D3-99BCC327E50C}" presName="L2TextContainer" presStyleLbl="revTx" presStyleIdx="0" presStyleCnt="14">
        <dgm:presLayoutVars>
          <dgm:bulletEnabled val="1"/>
        </dgm:presLayoutVars>
      </dgm:prSet>
      <dgm:spPr/>
    </dgm:pt>
    <dgm:pt modelId="{5266EF20-4701-4EA1-848C-96C7C1E3781B}" type="pres">
      <dgm:prSet presAssocID="{CA15D4F7-4E69-411F-A7D3-99BCC327E50C}" presName="L1TextContainer" presStyleLbl="revTx" presStyleIdx="1" presStyleCnt="14">
        <dgm:presLayoutVars>
          <dgm:chMax val="1"/>
          <dgm:chPref val="1"/>
          <dgm:bulletEnabled val="1"/>
        </dgm:presLayoutVars>
      </dgm:prSet>
      <dgm:spPr/>
    </dgm:pt>
    <dgm:pt modelId="{13D3F23C-78B7-43C2-B313-F336C70DBD60}" type="pres">
      <dgm:prSet presAssocID="{CA15D4F7-4E69-411F-A7D3-99BCC327E50C}" presName="ConnectLine" presStyleLbl="sibTrans1D1" presStyleIdx="0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98D844CB-E8AF-48EB-9B8B-68F8804B995C}" type="pres">
      <dgm:prSet presAssocID="{CA15D4F7-4E69-411F-A7D3-99BCC327E50C}" presName="EmptyPlaceHolder" presStyleCnt="0"/>
      <dgm:spPr/>
    </dgm:pt>
    <dgm:pt modelId="{6484C7A0-7A44-4EE9-BB78-8C010B224228}" type="pres">
      <dgm:prSet presAssocID="{02D6B435-D7C6-435F-9EA6-263DC1688C3A}" presName="spaceBetweenRectangles" presStyleCnt="0"/>
      <dgm:spPr/>
    </dgm:pt>
    <dgm:pt modelId="{6E3F3605-7BA1-45CC-9815-93D7F47449AE}" type="pres">
      <dgm:prSet presAssocID="{4C4317FC-E4D9-4C90-8942-DDEC452626A3}" presName="composite" presStyleCnt="0"/>
      <dgm:spPr/>
    </dgm:pt>
    <dgm:pt modelId="{321C5D72-BCA8-4DF7-A71F-B95FF15C5AEC}" type="pres">
      <dgm:prSet presAssocID="{4C4317FC-E4D9-4C90-8942-DDEC452626A3}" presName="ConnectorPoint" presStyleLbl="lnNode1" presStyleIdx="1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5487C803-81BF-425F-BF31-3C8217DE5C0B}" type="pres">
      <dgm:prSet presAssocID="{4C4317FC-E4D9-4C90-8942-DDEC452626A3}" presName="DropPinPlaceHolder" presStyleCnt="0"/>
      <dgm:spPr/>
    </dgm:pt>
    <dgm:pt modelId="{DB505832-A545-4555-BBDC-B42CFA7BF501}" type="pres">
      <dgm:prSet presAssocID="{4C4317FC-E4D9-4C90-8942-DDEC452626A3}" presName="DropPin" presStyleLbl="alignNode1" presStyleIdx="1" presStyleCnt="7"/>
      <dgm:spPr/>
    </dgm:pt>
    <dgm:pt modelId="{BA4B67B3-9337-4877-BD97-98AD6971F380}" type="pres">
      <dgm:prSet presAssocID="{4C4317FC-E4D9-4C90-8942-DDEC452626A3}" presName="Ellipse" presStyleLbl="fgAcc1" presStyleIdx="2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3C64B75A-B921-41E6-8C4E-8F61D0FA95A4}" type="pres">
      <dgm:prSet presAssocID="{4C4317FC-E4D9-4C90-8942-DDEC452626A3}" presName="L2TextContainer" presStyleLbl="revTx" presStyleIdx="2" presStyleCnt="14">
        <dgm:presLayoutVars>
          <dgm:bulletEnabled val="1"/>
        </dgm:presLayoutVars>
      </dgm:prSet>
      <dgm:spPr/>
    </dgm:pt>
    <dgm:pt modelId="{194975DB-D5A3-4651-B607-AECD7E9A97F3}" type="pres">
      <dgm:prSet presAssocID="{4C4317FC-E4D9-4C90-8942-DDEC452626A3}" presName="L1TextContainer" presStyleLbl="revTx" presStyleIdx="3" presStyleCnt="14">
        <dgm:presLayoutVars>
          <dgm:chMax val="1"/>
          <dgm:chPref val="1"/>
          <dgm:bulletEnabled val="1"/>
        </dgm:presLayoutVars>
      </dgm:prSet>
      <dgm:spPr/>
    </dgm:pt>
    <dgm:pt modelId="{F489FAF7-3A28-47D8-A69A-37AB093CF417}" type="pres">
      <dgm:prSet presAssocID="{4C4317FC-E4D9-4C90-8942-DDEC452626A3}" presName="ConnectLine" presStyleLbl="sibTrans1D1" presStyleIdx="1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E7A91595-A34C-49F9-BAD0-5A18F722E130}" type="pres">
      <dgm:prSet presAssocID="{4C4317FC-E4D9-4C90-8942-DDEC452626A3}" presName="EmptyPlaceHolder" presStyleCnt="0"/>
      <dgm:spPr/>
    </dgm:pt>
    <dgm:pt modelId="{A16A9D03-4627-4784-8628-B7FFA0738599}" type="pres">
      <dgm:prSet presAssocID="{E7C68C08-78DA-4498-B395-70009D03CED8}" presName="spaceBetweenRectangles" presStyleCnt="0"/>
      <dgm:spPr/>
    </dgm:pt>
    <dgm:pt modelId="{CCBC6ED4-9CAD-4A2C-A606-F13078F64D1E}" type="pres">
      <dgm:prSet presAssocID="{BBDF5B59-2FC2-4F90-B1BA-A5D963889116}" presName="composite" presStyleCnt="0"/>
      <dgm:spPr/>
    </dgm:pt>
    <dgm:pt modelId="{09D2ADA8-0356-43FC-81F2-D06415A22EF0}" type="pres">
      <dgm:prSet presAssocID="{BBDF5B59-2FC2-4F90-B1BA-A5D963889116}" presName="ConnectorPoint" presStyleLbl="lnNode1" presStyleIdx="2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D65380B2-9E0D-443E-971D-588D41551D5D}" type="pres">
      <dgm:prSet presAssocID="{BBDF5B59-2FC2-4F90-B1BA-A5D963889116}" presName="DropPinPlaceHolder" presStyleCnt="0"/>
      <dgm:spPr/>
    </dgm:pt>
    <dgm:pt modelId="{15A41FEE-3190-4CF6-839B-21F79B1EED23}" type="pres">
      <dgm:prSet presAssocID="{BBDF5B59-2FC2-4F90-B1BA-A5D963889116}" presName="DropPin" presStyleLbl="alignNode1" presStyleIdx="2" presStyleCnt="7"/>
      <dgm:spPr/>
    </dgm:pt>
    <dgm:pt modelId="{2EA41E42-5B40-4C95-B275-2D20EADABAE2}" type="pres">
      <dgm:prSet presAssocID="{BBDF5B59-2FC2-4F90-B1BA-A5D963889116}" presName="Ellipse" presStyleLbl="fgAcc1" presStyleIdx="3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40CC58FC-D02A-41C4-972E-192AF1B01DA4}" type="pres">
      <dgm:prSet presAssocID="{BBDF5B59-2FC2-4F90-B1BA-A5D963889116}" presName="L2TextContainer" presStyleLbl="revTx" presStyleIdx="4" presStyleCnt="14">
        <dgm:presLayoutVars>
          <dgm:bulletEnabled val="1"/>
        </dgm:presLayoutVars>
      </dgm:prSet>
      <dgm:spPr/>
    </dgm:pt>
    <dgm:pt modelId="{D806E9C2-7E11-47A4-9778-7FCB9EDA56C1}" type="pres">
      <dgm:prSet presAssocID="{BBDF5B59-2FC2-4F90-B1BA-A5D963889116}" presName="L1TextContainer" presStyleLbl="revTx" presStyleIdx="5" presStyleCnt="14">
        <dgm:presLayoutVars>
          <dgm:chMax val="1"/>
          <dgm:chPref val="1"/>
          <dgm:bulletEnabled val="1"/>
        </dgm:presLayoutVars>
      </dgm:prSet>
      <dgm:spPr/>
    </dgm:pt>
    <dgm:pt modelId="{B6629210-CCCB-4C3F-93D6-A6B3E4B5066F}" type="pres">
      <dgm:prSet presAssocID="{BBDF5B59-2FC2-4F90-B1BA-A5D963889116}" presName="ConnectLine" presStyleLbl="sibTrans1D1" presStyleIdx="2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D06FCBBE-B336-4183-A905-4AEED3A2181B}" type="pres">
      <dgm:prSet presAssocID="{BBDF5B59-2FC2-4F90-B1BA-A5D963889116}" presName="EmptyPlaceHolder" presStyleCnt="0"/>
      <dgm:spPr/>
    </dgm:pt>
    <dgm:pt modelId="{8AB72E40-7589-4E5D-B2D6-70C4F7822514}" type="pres">
      <dgm:prSet presAssocID="{84B2E7A5-8C23-47C5-86FF-B86269AC25FA}" presName="spaceBetweenRectangles" presStyleCnt="0"/>
      <dgm:spPr/>
    </dgm:pt>
    <dgm:pt modelId="{DA2EE509-AB11-4545-A8B7-82CF3CCE03D2}" type="pres">
      <dgm:prSet presAssocID="{1E8A0CF4-80F9-4CC8-9E69-5C022E8E7667}" presName="composite" presStyleCnt="0"/>
      <dgm:spPr/>
    </dgm:pt>
    <dgm:pt modelId="{C8E3389F-A39E-4B1C-A4F7-097C7E023110}" type="pres">
      <dgm:prSet presAssocID="{1E8A0CF4-80F9-4CC8-9E69-5C022E8E7667}" presName="ConnectorPoint" presStyleLbl="lnNode1" presStyleIdx="3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E74EAC91-36F0-4BD1-9BBD-230FB076ED17}" type="pres">
      <dgm:prSet presAssocID="{1E8A0CF4-80F9-4CC8-9E69-5C022E8E7667}" presName="DropPinPlaceHolder" presStyleCnt="0"/>
      <dgm:spPr/>
    </dgm:pt>
    <dgm:pt modelId="{19A59409-846D-4BE4-BE03-A60C8BF44C00}" type="pres">
      <dgm:prSet presAssocID="{1E8A0CF4-80F9-4CC8-9E69-5C022E8E7667}" presName="DropPin" presStyleLbl="alignNode1" presStyleIdx="3" presStyleCnt="7"/>
      <dgm:spPr/>
    </dgm:pt>
    <dgm:pt modelId="{34410EE1-3D11-437A-9EB9-3ABFA8BEBB85}" type="pres">
      <dgm:prSet presAssocID="{1E8A0CF4-80F9-4CC8-9E69-5C022E8E7667}" presName="Ellipse" presStyleLbl="fgAcc1" presStyleIdx="4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EACB1F12-CFF2-45A1-BCB3-0714A86F3D7C}" type="pres">
      <dgm:prSet presAssocID="{1E8A0CF4-80F9-4CC8-9E69-5C022E8E7667}" presName="L2TextContainer" presStyleLbl="revTx" presStyleIdx="6" presStyleCnt="14">
        <dgm:presLayoutVars>
          <dgm:bulletEnabled val="1"/>
        </dgm:presLayoutVars>
      </dgm:prSet>
      <dgm:spPr/>
    </dgm:pt>
    <dgm:pt modelId="{334941E9-EB4E-45BE-B717-9D666404B4CC}" type="pres">
      <dgm:prSet presAssocID="{1E8A0CF4-80F9-4CC8-9E69-5C022E8E7667}" presName="L1TextContainer" presStyleLbl="revTx" presStyleIdx="7" presStyleCnt="14">
        <dgm:presLayoutVars>
          <dgm:chMax val="1"/>
          <dgm:chPref val="1"/>
          <dgm:bulletEnabled val="1"/>
        </dgm:presLayoutVars>
      </dgm:prSet>
      <dgm:spPr/>
    </dgm:pt>
    <dgm:pt modelId="{F58B1F10-7270-4579-9672-29E1D9D2F46B}" type="pres">
      <dgm:prSet presAssocID="{1E8A0CF4-80F9-4CC8-9E69-5C022E8E7667}" presName="ConnectLine" presStyleLbl="sibTrans1D1" presStyleIdx="3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6C689B64-DC77-4043-A633-B1BABA98DFFD}" type="pres">
      <dgm:prSet presAssocID="{1E8A0CF4-80F9-4CC8-9E69-5C022E8E7667}" presName="EmptyPlaceHolder" presStyleCnt="0"/>
      <dgm:spPr/>
    </dgm:pt>
    <dgm:pt modelId="{398BE2E1-E6E6-43F9-99D0-AAA78D63C835}" type="pres">
      <dgm:prSet presAssocID="{00356B8B-C655-4DE6-94FB-DB8C2B9A392B}" presName="spaceBetweenRectangles" presStyleCnt="0"/>
      <dgm:spPr/>
    </dgm:pt>
    <dgm:pt modelId="{D1D78BD3-598B-4BD6-8D1E-7715B0FA9A1B}" type="pres">
      <dgm:prSet presAssocID="{0755B66E-D8B4-42F1-8866-9C79C53D1B8C}" presName="composite" presStyleCnt="0"/>
      <dgm:spPr/>
    </dgm:pt>
    <dgm:pt modelId="{CC4F247D-A0E6-4713-BC36-CC4331302AA8}" type="pres">
      <dgm:prSet presAssocID="{0755B66E-D8B4-42F1-8866-9C79C53D1B8C}" presName="ConnectorPoint" presStyleLbl="lnNode1" presStyleIdx="4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EACDFA58-EBE0-434C-AE92-6897DA5DC946}" type="pres">
      <dgm:prSet presAssocID="{0755B66E-D8B4-42F1-8866-9C79C53D1B8C}" presName="DropPinPlaceHolder" presStyleCnt="0"/>
      <dgm:spPr/>
    </dgm:pt>
    <dgm:pt modelId="{99944B98-73A7-4C7F-95FA-3901FA823152}" type="pres">
      <dgm:prSet presAssocID="{0755B66E-D8B4-42F1-8866-9C79C53D1B8C}" presName="DropPin" presStyleLbl="alignNode1" presStyleIdx="4" presStyleCnt="7"/>
      <dgm:spPr/>
    </dgm:pt>
    <dgm:pt modelId="{EA333B2C-4B91-48A3-9B8E-876A2A927A47}" type="pres">
      <dgm:prSet presAssocID="{0755B66E-D8B4-42F1-8866-9C79C53D1B8C}" presName="Ellipse" presStyleLbl="fgAcc1" presStyleIdx="5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0B5B5642-A211-4AC7-AAE0-C053D251BE49}" type="pres">
      <dgm:prSet presAssocID="{0755B66E-D8B4-42F1-8866-9C79C53D1B8C}" presName="L2TextContainer" presStyleLbl="revTx" presStyleIdx="8" presStyleCnt="14">
        <dgm:presLayoutVars>
          <dgm:bulletEnabled val="1"/>
        </dgm:presLayoutVars>
      </dgm:prSet>
      <dgm:spPr/>
    </dgm:pt>
    <dgm:pt modelId="{B5F79900-F884-46CB-824F-A835C24F4982}" type="pres">
      <dgm:prSet presAssocID="{0755B66E-D8B4-42F1-8866-9C79C53D1B8C}" presName="L1TextContainer" presStyleLbl="revTx" presStyleIdx="9" presStyleCnt="14">
        <dgm:presLayoutVars>
          <dgm:chMax val="1"/>
          <dgm:chPref val="1"/>
          <dgm:bulletEnabled val="1"/>
        </dgm:presLayoutVars>
      </dgm:prSet>
      <dgm:spPr/>
    </dgm:pt>
    <dgm:pt modelId="{E8B329D7-1D89-49B0-BE38-673007F3476D}" type="pres">
      <dgm:prSet presAssocID="{0755B66E-D8B4-42F1-8866-9C79C53D1B8C}" presName="ConnectLine" presStyleLbl="sibTrans1D1" presStyleIdx="4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793508FD-67CD-4113-BC7B-52E7B2CB4659}" type="pres">
      <dgm:prSet presAssocID="{0755B66E-D8B4-42F1-8866-9C79C53D1B8C}" presName="EmptyPlaceHolder" presStyleCnt="0"/>
      <dgm:spPr/>
    </dgm:pt>
    <dgm:pt modelId="{E126A649-ED20-4C8F-AD6B-4752A24353D1}" type="pres">
      <dgm:prSet presAssocID="{669E7E7F-0888-451D-AEA7-E2BD032BB36A}" presName="spaceBetweenRectangles" presStyleCnt="0"/>
      <dgm:spPr/>
    </dgm:pt>
    <dgm:pt modelId="{D293520D-FEA2-49F9-8656-51F0845910B1}" type="pres">
      <dgm:prSet presAssocID="{A5E2599F-924D-45FD-9FC7-AC3FFE87A43F}" presName="composite" presStyleCnt="0"/>
      <dgm:spPr/>
    </dgm:pt>
    <dgm:pt modelId="{7A6B65AB-8989-4E9C-B93D-50F97E32B669}" type="pres">
      <dgm:prSet presAssocID="{A5E2599F-924D-45FD-9FC7-AC3FFE87A43F}" presName="ConnectorPoint" presStyleLbl="lnNode1" presStyleIdx="5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66B80AC9-FEB0-45FB-B2A0-2C572E834E4C}" type="pres">
      <dgm:prSet presAssocID="{A5E2599F-924D-45FD-9FC7-AC3FFE87A43F}" presName="DropPinPlaceHolder" presStyleCnt="0"/>
      <dgm:spPr/>
    </dgm:pt>
    <dgm:pt modelId="{6D019522-7F47-4595-AA50-687164115B98}" type="pres">
      <dgm:prSet presAssocID="{A5E2599F-924D-45FD-9FC7-AC3FFE87A43F}" presName="DropPin" presStyleLbl="alignNode1" presStyleIdx="5" presStyleCnt="7"/>
      <dgm:spPr/>
    </dgm:pt>
    <dgm:pt modelId="{E96648ED-C4C4-4F50-AAD5-6048C7759476}" type="pres">
      <dgm:prSet presAssocID="{A5E2599F-924D-45FD-9FC7-AC3FFE87A43F}" presName="Ellipse" presStyleLbl="fgAcc1" presStyleIdx="6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DF8D9ABA-4C38-492E-9D0E-DA6C8F6851B3}" type="pres">
      <dgm:prSet presAssocID="{A5E2599F-924D-45FD-9FC7-AC3FFE87A43F}" presName="L2TextContainer" presStyleLbl="revTx" presStyleIdx="10" presStyleCnt="14">
        <dgm:presLayoutVars>
          <dgm:bulletEnabled val="1"/>
        </dgm:presLayoutVars>
      </dgm:prSet>
      <dgm:spPr/>
    </dgm:pt>
    <dgm:pt modelId="{234E3271-F51B-4729-87AF-F3A330259645}" type="pres">
      <dgm:prSet presAssocID="{A5E2599F-924D-45FD-9FC7-AC3FFE87A43F}" presName="L1TextContainer" presStyleLbl="revTx" presStyleIdx="11" presStyleCnt="14">
        <dgm:presLayoutVars>
          <dgm:chMax val="1"/>
          <dgm:chPref val="1"/>
          <dgm:bulletEnabled val="1"/>
        </dgm:presLayoutVars>
      </dgm:prSet>
      <dgm:spPr/>
    </dgm:pt>
    <dgm:pt modelId="{41015EB2-214E-45CE-BC50-E57F325BCC93}" type="pres">
      <dgm:prSet presAssocID="{A5E2599F-924D-45FD-9FC7-AC3FFE87A43F}" presName="ConnectLine" presStyleLbl="sibTrans1D1" presStyleIdx="5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02E884A9-6A10-4420-B645-A30B4A5C709B}" type="pres">
      <dgm:prSet presAssocID="{A5E2599F-924D-45FD-9FC7-AC3FFE87A43F}" presName="EmptyPlaceHolder" presStyleCnt="0"/>
      <dgm:spPr/>
    </dgm:pt>
    <dgm:pt modelId="{76211A38-73EA-4A2E-A21E-743E9948120A}" type="pres">
      <dgm:prSet presAssocID="{812A3A97-2511-4DAB-885E-C3D9B813C9F5}" presName="spaceBetweenRectangles" presStyleCnt="0"/>
      <dgm:spPr/>
    </dgm:pt>
    <dgm:pt modelId="{31599D57-F452-4337-A98B-A0F30802E90C}" type="pres">
      <dgm:prSet presAssocID="{4C4DB702-872A-468A-A858-25EC7614BEAE}" presName="composite" presStyleCnt="0"/>
      <dgm:spPr/>
    </dgm:pt>
    <dgm:pt modelId="{1D259C8A-4894-4B67-AE89-DDE67A8E0ECC}" type="pres">
      <dgm:prSet presAssocID="{4C4DB702-872A-468A-A858-25EC7614BEAE}" presName="ConnectorPoint" presStyleLbl="lnNode1" presStyleIdx="6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8B7B6BA4-4F6A-4FF5-BAD8-6310A9E515CD}" type="pres">
      <dgm:prSet presAssocID="{4C4DB702-872A-468A-A858-25EC7614BEAE}" presName="DropPinPlaceHolder" presStyleCnt="0"/>
      <dgm:spPr/>
    </dgm:pt>
    <dgm:pt modelId="{6AC67715-B82B-486F-B600-BBE4AB88955C}" type="pres">
      <dgm:prSet presAssocID="{4C4DB702-872A-468A-A858-25EC7614BEAE}" presName="DropPin" presStyleLbl="alignNode1" presStyleIdx="6" presStyleCnt="7"/>
      <dgm:spPr/>
    </dgm:pt>
    <dgm:pt modelId="{6836E872-CB7B-4603-ABDF-1F5878FF1BA2}" type="pres">
      <dgm:prSet presAssocID="{4C4DB702-872A-468A-A858-25EC7614BEAE}" presName="Ellipse" presStyleLbl="fgAcc1" presStyleIdx="7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CB4F9E8B-5D2A-4ECC-8D6C-AEAF3705A837}" type="pres">
      <dgm:prSet presAssocID="{4C4DB702-872A-468A-A858-25EC7614BEAE}" presName="L2TextContainer" presStyleLbl="revTx" presStyleIdx="12" presStyleCnt="14">
        <dgm:presLayoutVars>
          <dgm:bulletEnabled val="1"/>
        </dgm:presLayoutVars>
      </dgm:prSet>
      <dgm:spPr/>
    </dgm:pt>
    <dgm:pt modelId="{7811EACC-6A9C-4751-8C83-FAFB1DC5EC10}" type="pres">
      <dgm:prSet presAssocID="{4C4DB702-872A-468A-A858-25EC7614BEAE}" presName="L1TextContainer" presStyleLbl="revTx" presStyleIdx="13" presStyleCnt="14">
        <dgm:presLayoutVars>
          <dgm:chMax val="1"/>
          <dgm:chPref val="1"/>
          <dgm:bulletEnabled val="1"/>
        </dgm:presLayoutVars>
      </dgm:prSet>
      <dgm:spPr/>
    </dgm:pt>
    <dgm:pt modelId="{E301BE90-745C-4E6D-9783-85C0E810FF2B}" type="pres">
      <dgm:prSet presAssocID="{4C4DB702-872A-468A-A858-25EC7614BEAE}" presName="ConnectLine" presStyleLbl="sibTrans1D1" presStyleIdx="6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1445E908-77F0-4C7D-A3B1-7EB0FD7CBB91}" type="pres">
      <dgm:prSet presAssocID="{4C4DB702-872A-468A-A858-25EC7614BEAE}" presName="EmptyPlaceHolder" presStyleCnt="0"/>
      <dgm:spPr/>
    </dgm:pt>
  </dgm:ptLst>
  <dgm:cxnLst>
    <dgm:cxn modelId="{7D4D2D04-7F2A-40B4-85C7-08B76208EE89}" srcId="{07320680-9848-4D3B-9F35-7685EC4DBB5C}" destId="{0755B66E-D8B4-42F1-8866-9C79C53D1B8C}" srcOrd="4" destOrd="0" parTransId="{5F9D1BB3-E9EA-4798-B815-B558A54D4D71}" sibTransId="{669E7E7F-0888-451D-AEA7-E2BD032BB36A}"/>
    <dgm:cxn modelId="{57792A08-B95D-4157-93F5-98D55F0FC4D0}" type="presOf" srcId="{07320680-9848-4D3B-9F35-7685EC4DBB5C}" destId="{31691ADC-ED7E-428F-B57B-9C664BA63D4D}" srcOrd="0" destOrd="0" presId="urn:microsoft.com/office/officeart/2017/3/layout/DropPinTimeline"/>
    <dgm:cxn modelId="{3AC2F817-19F0-40A2-A73B-442F2B246150}" type="presOf" srcId="{BBDF5B59-2FC2-4F90-B1BA-A5D963889116}" destId="{D806E9C2-7E11-47A4-9778-7FCB9EDA56C1}" srcOrd="0" destOrd="0" presId="urn:microsoft.com/office/officeart/2017/3/layout/DropPinTimeline"/>
    <dgm:cxn modelId="{D275F31A-E2E5-41A7-ABFC-FA2B19D6FDB1}" type="presOf" srcId="{1E8A0CF4-80F9-4CC8-9E69-5C022E8E7667}" destId="{334941E9-EB4E-45BE-B717-9D666404B4CC}" srcOrd="0" destOrd="0" presId="urn:microsoft.com/office/officeart/2017/3/layout/DropPinTimeline"/>
    <dgm:cxn modelId="{C2C6D647-33ED-430B-9F0C-AEF4E99E2C59}" type="presOf" srcId="{0755B66E-D8B4-42F1-8866-9C79C53D1B8C}" destId="{B5F79900-F884-46CB-824F-A835C24F4982}" srcOrd="0" destOrd="0" presId="urn:microsoft.com/office/officeart/2017/3/layout/DropPinTimeline"/>
    <dgm:cxn modelId="{A2B51769-2D01-4195-9DEA-86B5ADED6CEC}" type="presOf" srcId="{CA15D4F7-4E69-411F-A7D3-99BCC327E50C}" destId="{5266EF20-4701-4EA1-848C-96C7C1E3781B}" srcOrd="0" destOrd="0" presId="urn:microsoft.com/office/officeart/2017/3/layout/DropPinTimeline"/>
    <dgm:cxn modelId="{AA385080-82F0-471E-B471-082E6C330CF9}" srcId="{07320680-9848-4D3B-9F35-7685EC4DBB5C}" destId="{4C4DB702-872A-468A-A858-25EC7614BEAE}" srcOrd="6" destOrd="0" parTransId="{4C89793A-0F78-44AE-9C38-270E6C1C133F}" sibTransId="{AD08EC34-3D8A-4273-9EFA-70E09DD7743C}"/>
    <dgm:cxn modelId="{685A8B91-2DE4-4884-9055-F659CF0F5DED}" srcId="{07320680-9848-4D3B-9F35-7685EC4DBB5C}" destId="{CA15D4F7-4E69-411F-A7D3-99BCC327E50C}" srcOrd="0" destOrd="0" parTransId="{1CD3CAD8-7845-45BC-ADE1-3C46E29370AD}" sibTransId="{02D6B435-D7C6-435F-9EA6-263DC1688C3A}"/>
    <dgm:cxn modelId="{764331A9-B37C-4446-AA4E-068584CC4C65}" srcId="{07320680-9848-4D3B-9F35-7685EC4DBB5C}" destId="{BBDF5B59-2FC2-4F90-B1BA-A5D963889116}" srcOrd="2" destOrd="0" parTransId="{774228E8-C9D7-4591-9DE4-AEE7192FB405}" sibTransId="{84B2E7A5-8C23-47C5-86FF-B86269AC25FA}"/>
    <dgm:cxn modelId="{DB6862B3-2366-4E9B-9695-FE2242D367EE}" type="presOf" srcId="{A5E2599F-924D-45FD-9FC7-AC3FFE87A43F}" destId="{234E3271-F51B-4729-87AF-F3A330259645}" srcOrd="0" destOrd="0" presId="urn:microsoft.com/office/officeart/2017/3/layout/DropPinTimeline"/>
    <dgm:cxn modelId="{A36242D4-2F9D-4CDD-A91B-4B7BBA291F6D}" type="presOf" srcId="{4C4DB702-872A-468A-A858-25EC7614BEAE}" destId="{7811EACC-6A9C-4751-8C83-FAFB1DC5EC10}" srcOrd="0" destOrd="0" presId="urn:microsoft.com/office/officeart/2017/3/layout/DropPinTimeline"/>
    <dgm:cxn modelId="{5D0AB2E0-C52E-4DB4-A717-D453CFC69003}" srcId="{07320680-9848-4D3B-9F35-7685EC4DBB5C}" destId="{4C4317FC-E4D9-4C90-8942-DDEC452626A3}" srcOrd="1" destOrd="0" parTransId="{ED1B6E2E-49B0-4023-9D1B-B7BC240E8DBF}" sibTransId="{E7C68C08-78DA-4498-B395-70009D03CED8}"/>
    <dgm:cxn modelId="{675B92F1-D8EF-469E-9A8A-20E2A18E9621}" srcId="{07320680-9848-4D3B-9F35-7685EC4DBB5C}" destId="{A5E2599F-924D-45FD-9FC7-AC3FFE87A43F}" srcOrd="5" destOrd="0" parTransId="{EE807F60-CFD9-4169-A825-9A2B8F758861}" sibTransId="{812A3A97-2511-4DAB-885E-C3D9B813C9F5}"/>
    <dgm:cxn modelId="{732793F9-6304-437B-A141-95BC7BAFE443}" type="presOf" srcId="{4C4317FC-E4D9-4C90-8942-DDEC452626A3}" destId="{194975DB-D5A3-4651-B607-AECD7E9A97F3}" srcOrd="0" destOrd="0" presId="urn:microsoft.com/office/officeart/2017/3/layout/DropPinTimeline"/>
    <dgm:cxn modelId="{AFEB18FC-5D12-4378-803C-9633194E3FC6}" srcId="{07320680-9848-4D3B-9F35-7685EC4DBB5C}" destId="{1E8A0CF4-80F9-4CC8-9E69-5C022E8E7667}" srcOrd="3" destOrd="0" parTransId="{E7286A68-D96B-470B-BA90-E62BA9BE8533}" sibTransId="{00356B8B-C655-4DE6-94FB-DB8C2B9A392B}"/>
    <dgm:cxn modelId="{1D4FF23B-50FC-43F7-A4E0-5F250B94D59D}" type="presParOf" srcId="{31691ADC-ED7E-428F-B57B-9C664BA63D4D}" destId="{00E4C757-6D48-402E-BA9B-D0F15206B4FD}" srcOrd="0" destOrd="0" presId="urn:microsoft.com/office/officeart/2017/3/layout/DropPinTimeline"/>
    <dgm:cxn modelId="{22C7F96F-EE5C-4F37-9FB9-E6146F995781}" type="presParOf" srcId="{31691ADC-ED7E-428F-B57B-9C664BA63D4D}" destId="{DE3EE8BE-DC5B-4983-A9A0-BEA85A5FB54E}" srcOrd="1" destOrd="0" presId="urn:microsoft.com/office/officeart/2017/3/layout/DropPinTimeline"/>
    <dgm:cxn modelId="{BBF85D0A-CC6E-4695-801D-5C7307826698}" type="presParOf" srcId="{DE3EE8BE-DC5B-4983-A9A0-BEA85A5FB54E}" destId="{DB99E870-5788-43EF-8C28-C9C1A6F329A9}" srcOrd="0" destOrd="0" presId="urn:microsoft.com/office/officeart/2017/3/layout/DropPinTimeline"/>
    <dgm:cxn modelId="{BC97FE17-4A76-48EE-BCA3-1D6199F02A05}" type="presParOf" srcId="{DB99E870-5788-43EF-8C28-C9C1A6F329A9}" destId="{16659216-7017-4E86-A4C8-2F587F179CC2}" srcOrd="0" destOrd="0" presId="urn:microsoft.com/office/officeart/2017/3/layout/DropPinTimeline"/>
    <dgm:cxn modelId="{BF0723F8-1FAD-4730-8BFE-A8A822C27279}" type="presParOf" srcId="{DB99E870-5788-43EF-8C28-C9C1A6F329A9}" destId="{311297E8-79F8-41DB-BDCA-765643F5782B}" srcOrd="1" destOrd="0" presId="urn:microsoft.com/office/officeart/2017/3/layout/DropPinTimeline"/>
    <dgm:cxn modelId="{1B85BCE1-EC32-42DA-A169-F6DEF1EC9D9A}" type="presParOf" srcId="{311297E8-79F8-41DB-BDCA-765643F5782B}" destId="{EAFE9BE2-8794-4F62-9267-AA6320268394}" srcOrd="0" destOrd="0" presId="urn:microsoft.com/office/officeart/2017/3/layout/DropPinTimeline"/>
    <dgm:cxn modelId="{CF059D68-F629-445E-9EBB-A1337BA76CB4}" type="presParOf" srcId="{311297E8-79F8-41DB-BDCA-765643F5782B}" destId="{5104FB33-CA0B-42B2-B481-A96ACFFD79E8}" srcOrd="1" destOrd="0" presId="urn:microsoft.com/office/officeart/2017/3/layout/DropPinTimeline"/>
    <dgm:cxn modelId="{9346FF62-C446-4239-9402-275C11DB490C}" type="presParOf" srcId="{DB99E870-5788-43EF-8C28-C9C1A6F329A9}" destId="{C5DE0D97-9092-4A37-ACA0-A45F7F668124}" srcOrd="2" destOrd="0" presId="urn:microsoft.com/office/officeart/2017/3/layout/DropPinTimeline"/>
    <dgm:cxn modelId="{D0595FD7-D339-4A65-AA66-5AD0124AC344}" type="presParOf" srcId="{DB99E870-5788-43EF-8C28-C9C1A6F329A9}" destId="{5266EF20-4701-4EA1-848C-96C7C1E3781B}" srcOrd="3" destOrd="0" presId="urn:microsoft.com/office/officeart/2017/3/layout/DropPinTimeline"/>
    <dgm:cxn modelId="{03E60223-2573-46DC-ADCA-77CBC053B9E2}" type="presParOf" srcId="{DB99E870-5788-43EF-8C28-C9C1A6F329A9}" destId="{13D3F23C-78B7-43C2-B313-F336C70DBD60}" srcOrd="4" destOrd="0" presId="urn:microsoft.com/office/officeart/2017/3/layout/DropPinTimeline"/>
    <dgm:cxn modelId="{5DA8A50E-C410-4B9E-879B-3252B630BCDF}" type="presParOf" srcId="{DB99E870-5788-43EF-8C28-C9C1A6F329A9}" destId="{98D844CB-E8AF-48EB-9B8B-68F8804B995C}" srcOrd="5" destOrd="0" presId="urn:microsoft.com/office/officeart/2017/3/layout/DropPinTimeline"/>
    <dgm:cxn modelId="{92EC737A-DFEB-414B-838D-384B81C4162A}" type="presParOf" srcId="{DE3EE8BE-DC5B-4983-A9A0-BEA85A5FB54E}" destId="{6484C7A0-7A44-4EE9-BB78-8C010B224228}" srcOrd="1" destOrd="0" presId="urn:microsoft.com/office/officeart/2017/3/layout/DropPinTimeline"/>
    <dgm:cxn modelId="{C9A74465-F514-479B-B579-6C3010AB556F}" type="presParOf" srcId="{DE3EE8BE-DC5B-4983-A9A0-BEA85A5FB54E}" destId="{6E3F3605-7BA1-45CC-9815-93D7F47449AE}" srcOrd="2" destOrd="0" presId="urn:microsoft.com/office/officeart/2017/3/layout/DropPinTimeline"/>
    <dgm:cxn modelId="{DA6C0E0F-B83D-42E4-9706-25A553B310C9}" type="presParOf" srcId="{6E3F3605-7BA1-45CC-9815-93D7F47449AE}" destId="{321C5D72-BCA8-4DF7-A71F-B95FF15C5AEC}" srcOrd="0" destOrd="0" presId="urn:microsoft.com/office/officeart/2017/3/layout/DropPinTimeline"/>
    <dgm:cxn modelId="{0CC21A85-0924-4CB1-B65E-CCB57D2AA6F0}" type="presParOf" srcId="{6E3F3605-7BA1-45CC-9815-93D7F47449AE}" destId="{5487C803-81BF-425F-BF31-3C8217DE5C0B}" srcOrd="1" destOrd="0" presId="urn:microsoft.com/office/officeart/2017/3/layout/DropPinTimeline"/>
    <dgm:cxn modelId="{F4F701AA-11FB-4C0B-AE4D-C1E8932CBE91}" type="presParOf" srcId="{5487C803-81BF-425F-BF31-3C8217DE5C0B}" destId="{DB505832-A545-4555-BBDC-B42CFA7BF501}" srcOrd="0" destOrd="0" presId="urn:microsoft.com/office/officeart/2017/3/layout/DropPinTimeline"/>
    <dgm:cxn modelId="{AC12AF49-27CF-4986-B623-99F2C3FAA1E7}" type="presParOf" srcId="{5487C803-81BF-425F-BF31-3C8217DE5C0B}" destId="{BA4B67B3-9337-4877-BD97-98AD6971F380}" srcOrd="1" destOrd="0" presId="urn:microsoft.com/office/officeart/2017/3/layout/DropPinTimeline"/>
    <dgm:cxn modelId="{9D9192B3-0355-4886-85D2-85240C7E30DA}" type="presParOf" srcId="{6E3F3605-7BA1-45CC-9815-93D7F47449AE}" destId="{3C64B75A-B921-41E6-8C4E-8F61D0FA95A4}" srcOrd="2" destOrd="0" presId="urn:microsoft.com/office/officeart/2017/3/layout/DropPinTimeline"/>
    <dgm:cxn modelId="{F73C9F90-D4E1-454C-B5A8-D8833965E613}" type="presParOf" srcId="{6E3F3605-7BA1-45CC-9815-93D7F47449AE}" destId="{194975DB-D5A3-4651-B607-AECD7E9A97F3}" srcOrd="3" destOrd="0" presId="urn:microsoft.com/office/officeart/2017/3/layout/DropPinTimeline"/>
    <dgm:cxn modelId="{9346F7EE-9DEE-41D5-99AE-E0CA622194A0}" type="presParOf" srcId="{6E3F3605-7BA1-45CC-9815-93D7F47449AE}" destId="{F489FAF7-3A28-47D8-A69A-37AB093CF417}" srcOrd="4" destOrd="0" presId="urn:microsoft.com/office/officeart/2017/3/layout/DropPinTimeline"/>
    <dgm:cxn modelId="{4EEF1493-8070-4227-8CA4-908F29BA3C7B}" type="presParOf" srcId="{6E3F3605-7BA1-45CC-9815-93D7F47449AE}" destId="{E7A91595-A34C-49F9-BAD0-5A18F722E130}" srcOrd="5" destOrd="0" presId="urn:microsoft.com/office/officeart/2017/3/layout/DropPinTimeline"/>
    <dgm:cxn modelId="{A74027F8-416A-4FFF-8A7F-DEA05A567A3B}" type="presParOf" srcId="{DE3EE8BE-DC5B-4983-A9A0-BEA85A5FB54E}" destId="{A16A9D03-4627-4784-8628-B7FFA0738599}" srcOrd="3" destOrd="0" presId="urn:microsoft.com/office/officeart/2017/3/layout/DropPinTimeline"/>
    <dgm:cxn modelId="{0D1A2438-038A-4D24-ACF3-E9691E79B20B}" type="presParOf" srcId="{DE3EE8BE-DC5B-4983-A9A0-BEA85A5FB54E}" destId="{CCBC6ED4-9CAD-4A2C-A606-F13078F64D1E}" srcOrd="4" destOrd="0" presId="urn:microsoft.com/office/officeart/2017/3/layout/DropPinTimeline"/>
    <dgm:cxn modelId="{37983099-45ED-4ADB-9526-C4CE3AE3D115}" type="presParOf" srcId="{CCBC6ED4-9CAD-4A2C-A606-F13078F64D1E}" destId="{09D2ADA8-0356-43FC-81F2-D06415A22EF0}" srcOrd="0" destOrd="0" presId="urn:microsoft.com/office/officeart/2017/3/layout/DropPinTimeline"/>
    <dgm:cxn modelId="{744CC65A-BF6A-4656-B29A-C494EA7F52A7}" type="presParOf" srcId="{CCBC6ED4-9CAD-4A2C-A606-F13078F64D1E}" destId="{D65380B2-9E0D-443E-971D-588D41551D5D}" srcOrd="1" destOrd="0" presId="urn:microsoft.com/office/officeart/2017/3/layout/DropPinTimeline"/>
    <dgm:cxn modelId="{FA2F6B7A-266B-4C34-AB37-F9D333CE06C1}" type="presParOf" srcId="{D65380B2-9E0D-443E-971D-588D41551D5D}" destId="{15A41FEE-3190-4CF6-839B-21F79B1EED23}" srcOrd="0" destOrd="0" presId="urn:microsoft.com/office/officeart/2017/3/layout/DropPinTimeline"/>
    <dgm:cxn modelId="{64CDD8A8-8EBD-4631-A01A-D987617D96EE}" type="presParOf" srcId="{D65380B2-9E0D-443E-971D-588D41551D5D}" destId="{2EA41E42-5B40-4C95-B275-2D20EADABAE2}" srcOrd="1" destOrd="0" presId="urn:microsoft.com/office/officeart/2017/3/layout/DropPinTimeline"/>
    <dgm:cxn modelId="{2D80C58A-3136-42DC-8E4A-3DF9EB400629}" type="presParOf" srcId="{CCBC6ED4-9CAD-4A2C-A606-F13078F64D1E}" destId="{40CC58FC-D02A-41C4-972E-192AF1B01DA4}" srcOrd="2" destOrd="0" presId="urn:microsoft.com/office/officeart/2017/3/layout/DropPinTimeline"/>
    <dgm:cxn modelId="{175D460D-1628-4C0B-91D9-4B49787FD87C}" type="presParOf" srcId="{CCBC6ED4-9CAD-4A2C-A606-F13078F64D1E}" destId="{D806E9C2-7E11-47A4-9778-7FCB9EDA56C1}" srcOrd="3" destOrd="0" presId="urn:microsoft.com/office/officeart/2017/3/layout/DropPinTimeline"/>
    <dgm:cxn modelId="{F79A610D-8615-4595-A788-B3BC4365746E}" type="presParOf" srcId="{CCBC6ED4-9CAD-4A2C-A606-F13078F64D1E}" destId="{B6629210-CCCB-4C3F-93D6-A6B3E4B5066F}" srcOrd="4" destOrd="0" presId="urn:microsoft.com/office/officeart/2017/3/layout/DropPinTimeline"/>
    <dgm:cxn modelId="{9EAA2D34-FC50-4A8B-AF74-1F9D0E650EAC}" type="presParOf" srcId="{CCBC6ED4-9CAD-4A2C-A606-F13078F64D1E}" destId="{D06FCBBE-B336-4183-A905-4AEED3A2181B}" srcOrd="5" destOrd="0" presId="urn:microsoft.com/office/officeart/2017/3/layout/DropPinTimeline"/>
    <dgm:cxn modelId="{F97D3A0C-5985-455C-BBBF-9FDE94C6E5C6}" type="presParOf" srcId="{DE3EE8BE-DC5B-4983-A9A0-BEA85A5FB54E}" destId="{8AB72E40-7589-4E5D-B2D6-70C4F7822514}" srcOrd="5" destOrd="0" presId="urn:microsoft.com/office/officeart/2017/3/layout/DropPinTimeline"/>
    <dgm:cxn modelId="{8C983DDC-2CCD-473D-BB29-B820D184F713}" type="presParOf" srcId="{DE3EE8BE-DC5B-4983-A9A0-BEA85A5FB54E}" destId="{DA2EE509-AB11-4545-A8B7-82CF3CCE03D2}" srcOrd="6" destOrd="0" presId="urn:microsoft.com/office/officeart/2017/3/layout/DropPinTimeline"/>
    <dgm:cxn modelId="{C91645B5-8BEC-462D-962D-D69377BC77CA}" type="presParOf" srcId="{DA2EE509-AB11-4545-A8B7-82CF3CCE03D2}" destId="{C8E3389F-A39E-4B1C-A4F7-097C7E023110}" srcOrd="0" destOrd="0" presId="urn:microsoft.com/office/officeart/2017/3/layout/DropPinTimeline"/>
    <dgm:cxn modelId="{9CF252C4-4C60-4331-B491-0D29E487CB7A}" type="presParOf" srcId="{DA2EE509-AB11-4545-A8B7-82CF3CCE03D2}" destId="{E74EAC91-36F0-4BD1-9BBD-230FB076ED17}" srcOrd="1" destOrd="0" presId="urn:microsoft.com/office/officeart/2017/3/layout/DropPinTimeline"/>
    <dgm:cxn modelId="{9AF4E851-7CA2-432F-8F6A-E083EE353F5A}" type="presParOf" srcId="{E74EAC91-36F0-4BD1-9BBD-230FB076ED17}" destId="{19A59409-846D-4BE4-BE03-A60C8BF44C00}" srcOrd="0" destOrd="0" presId="urn:microsoft.com/office/officeart/2017/3/layout/DropPinTimeline"/>
    <dgm:cxn modelId="{1818312A-E258-4974-A17F-8B11B0466736}" type="presParOf" srcId="{E74EAC91-36F0-4BD1-9BBD-230FB076ED17}" destId="{34410EE1-3D11-437A-9EB9-3ABFA8BEBB85}" srcOrd="1" destOrd="0" presId="urn:microsoft.com/office/officeart/2017/3/layout/DropPinTimeline"/>
    <dgm:cxn modelId="{C0C40B04-D954-4030-BBE1-BE6E9AC51CC2}" type="presParOf" srcId="{DA2EE509-AB11-4545-A8B7-82CF3CCE03D2}" destId="{EACB1F12-CFF2-45A1-BCB3-0714A86F3D7C}" srcOrd="2" destOrd="0" presId="urn:microsoft.com/office/officeart/2017/3/layout/DropPinTimeline"/>
    <dgm:cxn modelId="{16F94196-ED74-41AD-9235-83B21D0455B9}" type="presParOf" srcId="{DA2EE509-AB11-4545-A8B7-82CF3CCE03D2}" destId="{334941E9-EB4E-45BE-B717-9D666404B4CC}" srcOrd="3" destOrd="0" presId="urn:microsoft.com/office/officeart/2017/3/layout/DropPinTimeline"/>
    <dgm:cxn modelId="{0D2FD29B-30BE-4AE9-968A-AE8B7FA06BA3}" type="presParOf" srcId="{DA2EE509-AB11-4545-A8B7-82CF3CCE03D2}" destId="{F58B1F10-7270-4579-9672-29E1D9D2F46B}" srcOrd="4" destOrd="0" presId="urn:microsoft.com/office/officeart/2017/3/layout/DropPinTimeline"/>
    <dgm:cxn modelId="{5E920AEF-B553-412A-8D75-B1A4D889D380}" type="presParOf" srcId="{DA2EE509-AB11-4545-A8B7-82CF3CCE03D2}" destId="{6C689B64-DC77-4043-A633-B1BABA98DFFD}" srcOrd="5" destOrd="0" presId="urn:microsoft.com/office/officeart/2017/3/layout/DropPinTimeline"/>
    <dgm:cxn modelId="{65390F36-0AFC-4CE9-AABA-F199226BE7A3}" type="presParOf" srcId="{DE3EE8BE-DC5B-4983-A9A0-BEA85A5FB54E}" destId="{398BE2E1-E6E6-43F9-99D0-AAA78D63C835}" srcOrd="7" destOrd="0" presId="urn:microsoft.com/office/officeart/2017/3/layout/DropPinTimeline"/>
    <dgm:cxn modelId="{6FF09167-833E-4F6D-9FF4-D8BB80B26408}" type="presParOf" srcId="{DE3EE8BE-DC5B-4983-A9A0-BEA85A5FB54E}" destId="{D1D78BD3-598B-4BD6-8D1E-7715B0FA9A1B}" srcOrd="8" destOrd="0" presId="urn:microsoft.com/office/officeart/2017/3/layout/DropPinTimeline"/>
    <dgm:cxn modelId="{15A6FFDD-1B58-4327-8F81-3BFC6D427BD2}" type="presParOf" srcId="{D1D78BD3-598B-4BD6-8D1E-7715B0FA9A1B}" destId="{CC4F247D-A0E6-4713-BC36-CC4331302AA8}" srcOrd="0" destOrd="0" presId="urn:microsoft.com/office/officeart/2017/3/layout/DropPinTimeline"/>
    <dgm:cxn modelId="{536A2CBE-BEFB-47B4-86E4-FDF17F3CC388}" type="presParOf" srcId="{D1D78BD3-598B-4BD6-8D1E-7715B0FA9A1B}" destId="{EACDFA58-EBE0-434C-AE92-6897DA5DC946}" srcOrd="1" destOrd="0" presId="urn:microsoft.com/office/officeart/2017/3/layout/DropPinTimeline"/>
    <dgm:cxn modelId="{11D96107-D948-468C-8E10-943D7236E053}" type="presParOf" srcId="{EACDFA58-EBE0-434C-AE92-6897DA5DC946}" destId="{99944B98-73A7-4C7F-95FA-3901FA823152}" srcOrd="0" destOrd="0" presId="urn:microsoft.com/office/officeart/2017/3/layout/DropPinTimeline"/>
    <dgm:cxn modelId="{0C716748-AB7E-429C-A8B8-F242FC67BFF2}" type="presParOf" srcId="{EACDFA58-EBE0-434C-AE92-6897DA5DC946}" destId="{EA333B2C-4B91-48A3-9B8E-876A2A927A47}" srcOrd="1" destOrd="0" presId="urn:microsoft.com/office/officeart/2017/3/layout/DropPinTimeline"/>
    <dgm:cxn modelId="{39C45E7D-305E-44B0-A3C8-46489DE99EFC}" type="presParOf" srcId="{D1D78BD3-598B-4BD6-8D1E-7715B0FA9A1B}" destId="{0B5B5642-A211-4AC7-AAE0-C053D251BE49}" srcOrd="2" destOrd="0" presId="urn:microsoft.com/office/officeart/2017/3/layout/DropPinTimeline"/>
    <dgm:cxn modelId="{05E5A7EE-719E-4C00-8706-EC406793BCA9}" type="presParOf" srcId="{D1D78BD3-598B-4BD6-8D1E-7715B0FA9A1B}" destId="{B5F79900-F884-46CB-824F-A835C24F4982}" srcOrd="3" destOrd="0" presId="urn:microsoft.com/office/officeart/2017/3/layout/DropPinTimeline"/>
    <dgm:cxn modelId="{558B7564-4D0A-4CEB-9D69-09A1B62BF012}" type="presParOf" srcId="{D1D78BD3-598B-4BD6-8D1E-7715B0FA9A1B}" destId="{E8B329D7-1D89-49B0-BE38-673007F3476D}" srcOrd="4" destOrd="0" presId="urn:microsoft.com/office/officeart/2017/3/layout/DropPinTimeline"/>
    <dgm:cxn modelId="{D67BFDD3-0D8F-43BC-91CD-6A506ED56A32}" type="presParOf" srcId="{D1D78BD3-598B-4BD6-8D1E-7715B0FA9A1B}" destId="{793508FD-67CD-4113-BC7B-52E7B2CB4659}" srcOrd="5" destOrd="0" presId="urn:microsoft.com/office/officeart/2017/3/layout/DropPinTimeline"/>
    <dgm:cxn modelId="{A0B877EB-FB2A-4B4A-94AD-DE095503F430}" type="presParOf" srcId="{DE3EE8BE-DC5B-4983-A9A0-BEA85A5FB54E}" destId="{E126A649-ED20-4C8F-AD6B-4752A24353D1}" srcOrd="9" destOrd="0" presId="urn:microsoft.com/office/officeart/2017/3/layout/DropPinTimeline"/>
    <dgm:cxn modelId="{C3B994B1-F0B9-42F9-93D9-947E95E43313}" type="presParOf" srcId="{DE3EE8BE-DC5B-4983-A9A0-BEA85A5FB54E}" destId="{D293520D-FEA2-49F9-8656-51F0845910B1}" srcOrd="10" destOrd="0" presId="urn:microsoft.com/office/officeart/2017/3/layout/DropPinTimeline"/>
    <dgm:cxn modelId="{A0C9B70B-B0E6-4285-A32B-B2AF2569D5C0}" type="presParOf" srcId="{D293520D-FEA2-49F9-8656-51F0845910B1}" destId="{7A6B65AB-8989-4E9C-B93D-50F97E32B669}" srcOrd="0" destOrd="0" presId="urn:microsoft.com/office/officeart/2017/3/layout/DropPinTimeline"/>
    <dgm:cxn modelId="{331020F8-BD8F-47E0-8302-AB4615F13CF3}" type="presParOf" srcId="{D293520D-FEA2-49F9-8656-51F0845910B1}" destId="{66B80AC9-FEB0-45FB-B2A0-2C572E834E4C}" srcOrd="1" destOrd="0" presId="urn:microsoft.com/office/officeart/2017/3/layout/DropPinTimeline"/>
    <dgm:cxn modelId="{877A273D-B510-4F78-9BE9-29755BA50177}" type="presParOf" srcId="{66B80AC9-FEB0-45FB-B2A0-2C572E834E4C}" destId="{6D019522-7F47-4595-AA50-687164115B98}" srcOrd="0" destOrd="0" presId="urn:microsoft.com/office/officeart/2017/3/layout/DropPinTimeline"/>
    <dgm:cxn modelId="{22704490-2065-4201-8687-BCF7E0DC0787}" type="presParOf" srcId="{66B80AC9-FEB0-45FB-B2A0-2C572E834E4C}" destId="{E96648ED-C4C4-4F50-AAD5-6048C7759476}" srcOrd="1" destOrd="0" presId="urn:microsoft.com/office/officeart/2017/3/layout/DropPinTimeline"/>
    <dgm:cxn modelId="{DEA01E2B-810B-4BBB-B5CD-8E1A1D9E8DE9}" type="presParOf" srcId="{D293520D-FEA2-49F9-8656-51F0845910B1}" destId="{DF8D9ABA-4C38-492E-9D0E-DA6C8F6851B3}" srcOrd="2" destOrd="0" presId="urn:microsoft.com/office/officeart/2017/3/layout/DropPinTimeline"/>
    <dgm:cxn modelId="{DCC75934-9138-4407-A828-2A7ADFA6D8A8}" type="presParOf" srcId="{D293520D-FEA2-49F9-8656-51F0845910B1}" destId="{234E3271-F51B-4729-87AF-F3A330259645}" srcOrd="3" destOrd="0" presId="urn:microsoft.com/office/officeart/2017/3/layout/DropPinTimeline"/>
    <dgm:cxn modelId="{DE292FCA-9BA2-4D2C-9EA6-E9E9DD3D988B}" type="presParOf" srcId="{D293520D-FEA2-49F9-8656-51F0845910B1}" destId="{41015EB2-214E-45CE-BC50-E57F325BCC93}" srcOrd="4" destOrd="0" presId="urn:microsoft.com/office/officeart/2017/3/layout/DropPinTimeline"/>
    <dgm:cxn modelId="{3543A975-A009-43F4-95D5-34AF84FE9EE0}" type="presParOf" srcId="{D293520D-FEA2-49F9-8656-51F0845910B1}" destId="{02E884A9-6A10-4420-B645-A30B4A5C709B}" srcOrd="5" destOrd="0" presId="urn:microsoft.com/office/officeart/2017/3/layout/DropPinTimeline"/>
    <dgm:cxn modelId="{B2127D57-6E98-48E8-9C71-74DC2DE36D44}" type="presParOf" srcId="{DE3EE8BE-DC5B-4983-A9A0-BEA85A5FB54E}" destId="{76211A38-73EA-4A2E-A21E-743E9948120A}" srcOrd="11" destOrd="0" presId="urn:microsoft.com/office/officeart/2017/3/layout/DropPinTimeline"/>
    <dgm:cxn modelId="{82259FAA-13B9-48B3-BD8A-959D1ACE42BC}" type="presParOf" srcId="{DE3EE8BE-DC5B-4983-A9A0-BEA85A5FB54E}" destId="{31599D57-F452-4337-A98B-A0F30802E90C}" srcOrd="12" destOrd="0" presId="urn:microsoft.com/office/officeart/2017/3/layout/DropPinTimeline"/>
    <dgm:cxn modelId="{DFB371DD-DCFF-4DFC-8DCC-FB4FB6BE2014}" type="presParOf" srcId="{31599D57-F452-4337-A98B-A0F30802E90C}" destId="{1D259C8A-4894-4B67-AE89-DDE67A8E0ECC}" srcOrd="0" destOrd="0" presId="urn:microsoft.com/office/officeart/2017/3/layout/DropPinTimeline"/>
    <dgm:cxn modelId="{F3AECFB2-8865-4AA1-AF1F-72283C62B5E5}" type="presParOf" srcId="{31599D57-F452-4337-A98B-A0F30802E90C}" destId="{8B7B6BA4-4F6A-4FF5-BAD8-6310A9E515CD}" srcOrd="1" destOrd="0" presId="urn:microsoft.com/office/officeart/2017/3/layout/DropPinTimeline"/>
    <dgm:cxn modelId="{907DFAB4-3F87-41F1-9A43-D159B0188B9D}" type="presParOf" srcId="{8B7B6BA4-4F6A-4FF5-BAD8-6310A9E515CD}" destId="{6AC67715-B82B-486F-B600-BBE4AB88955C}" srcOrd="0" destOrd="0" presId="urn:microsoft.com/office/officeart/2017/3/layout/DropPinTimeline"/>
    <dgm:cxn modelId="{341F7EA6-5263-4171-9EFC-29E9D76F6ACE}" type="presParOf" srcId="{8B7B6BA4-4F6A-4FF5-BAD8-6310A9E515CD}" destId="{6836E872-CB7B-4603-ABDF-1F5878FF1BA2}" srcOrd="1" destOrd="0" presId="urn:microsoft.com/office/officeart/2017/3/layout/DropPinTimeline"/>
    <dgm:cxn modelId="{077E70A6-E25E-4742-99DE-569CC8F51164}" type="presParOf" srcId="{31599D57-F452-4337-A98B-A0F30802E90C}" destId="{CB4F9E8B-5D2A-4ECC-8D6C-AEAF3705A837}" srcOrd="2" destOrd="0" presId="urn:microsoft.com/office/officeart/2017/3/layout/DropPinTimeline"/>
    <dgm:cxn modelId="{9E433376-A45B-4D3B-9827-F908413C8C3E}" type="presParOf" srcId="{31599D57-F452-4337-A98B-A0F30802E90C}" destId="{7811EACC-6A9C-4751-8C83-FAFB1DC5EC10}" srcOrd="3" destOrd="0" presId="urn:microsoft.com/office/officeart/2017/3/layout/DropPinTimeline"/>
    <dgm:cxn modelId="{DE55A6BD-95E2-410F-B34C-A4BB0C77636C}" type="presParOf" srcId="{31599D57-F452-4337-A98B-A0F30802E90C}" destId="{E301BE90-745C-4E6D-9783-85C0E810FF2B}" srcOrd="4" destOrd="0" presId="urn:microsoft.com/office/officeart/2017/3/layout/DropPinTimeline"/>
    <dgm:cxn modelId="{950314AE-DCB7-4D86-A9BD-60B1CD9145EB}" type="presParOf" srcId="{31599D57-F452-4337-A98B-A0F30802E90C}" destId="{1445E908-77F0-4C7D-A3B1-7EB0FD7CBB91}" srcOrd="5" destOrd="0" presId="urn:microsoft.com/office/officeart/2017/3/layout/DropPinTimelin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7320680-9848-4D3B-9F35-7685EC4DBB5C}" type="doc">
      <dgm:prSet loTypeId="urn:microsoft.com/office/officeart/2017/3/layout/DropPinTimeline" loCatId="time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15D4F7-4E69-411F-A7D3-99BCC327E50C}">
      <dgm:prSet phldrT="[Text]" phldr="0"/>
      <dgm:spPr/>
      <dgm:t>
        <a:bodyPr/>
        <a:lstStyle/>
        <a:p>
          <a:pPr>
            <a:defRPr b="1"/>
          </a:pPr>
          <a:r>
            <a:rPr lang="en-US">
              <a:latin typeface="Verdana"/>
            </a:rPr>
            <a:t>August 31</a:t>
          </a:r>
          <a:endParaRPr lang="en-US"/>
        </a:p>
      </dgm:t>
    </dgm:pt>
    <dgm:pt modelId="{1CD3CAD8-7845-45BC-ADE1-3C46E29370AD}" type="parTrans" cxnId="{685A8B91-2DE4-4884-9055-F659CF0F5DED}">
      <dgm:prSet/>
      <dgm:spPr/>
      <dgm:t>
        <a:bodyPr/>
        <a:lstStyle/>
        <a:p>
          <a:endParaRPr lang="en-US"/>
        </a:p>
      </dgm:t>
    </dgm:pt>
    <dgm:pt modelId="{02D6B435-D7C6-435F-9EA6-263DC1688C3A}" type="sibTrans" cxnId="{685A8B91-2DE4-4884-9055-F659CF0F5DED}">
      <dgm:prSet/>
      <dgm:spPr/>
      <dgm:t>
        <a:bodyPr/>
        <a:lstStyle/>
        <a:p>
          <a:endParaRPr lang="en-US"/>
        </a:p>
      </dgm:t>
    </dgm:pt>
    <dgm:pt modelId="{4C4317FC-E4D9-4C90-8942-DDEC452626A3}">
      <dgm:prSet phldrT="[Text]" phldr="0"/>
      <dgm:spPr/>
      <dgm:t>
        <a:bodyPr/>
        <a:lstStyle/>
        <a:p>
          <a:pPr>
            <a:defRPr b="1"/>
          </a:pPr>
          <a:r>
            <a:rPr lang="en-US">
              <a:latin typeface="Verdana"/>
            </a:rPr>
            <a:t>September 1</a:t>
          </a:r>
          <a:endParaRPr lang="en-US"/>
        </a:p>
      </dgm:t>
    </dgm:pt>
    <dgm:pt modelId="{ED1B6E2E-49B0-4023-9D1B-B7BC240E8DBF}" type="parTrans" cxnId="{5D0AB2E0-C52E-4DB4-A717-D453CFC69003}">
      <dgm:prSet/>
      <dgm:spPr/>
      <dgm:t>
        <a:bodyPr/>
        <a:lstStyle/>
        <a:p>
          <a:endParaRPr lang="en-US"/>
        </a:p>
      </dgm:t>
    </dgm:pt>
    <dgm:pt modelId="{E7C68C08-78DA-4498-B395-70009D03CED8}" type="sibTrans" cxnId="{5D0AB2E0-C52E-4DB4-A717-D453CFC69003}">
      <dgm:prSet/>
      <dgm:spPr/>
      <dgm:t>
        <a:bodyPr/>
        <a:lstStyle/>
        <a:p>
          <a:endParaRPr lang="en-US"/>
        </a:p>
      </dgm:t>
    </dgm:pt>
    <dgm:pt modelId="{BBDF5B59-2FC2-4F90-B1BA-A5D963889116}">
      <dgm:prSet phldrT="[Text]" phldr="0"/>
      <dgm:spPr/>
      <dgm:t>
        <a:bodyPr/>
        <a:lstStyle/>
        <a:p>
          <a:pPr>
            <a:defRPr b="1"/>
          </a:pPr>
          <a:r>
            <a:rPr lang="en-US" b="1">
              <a:latin typeface="Verdana"/>
            </a:rPr>
            <a:t>September 2</a:t>
          </a:r>
          <a:endParaRPr lang="en-US" b="1"/>
        </a:p>
      </dgm:t>
    </dgm:pt>
    <dgm:pt modelId="{774228E8-C9D7-4591-9DE4-AEE7192FB405}" type="parTrans" cxnId="{764331A9-B37C-4446-AA4E-068584CC4C65}">
      <dgm:prSet/>
      <dgm:spPr/>
      <dgm:t>
        <a:bodyPr/>
        <a:lstStyle/>
        <a:p>
          <a:endParaRPr lang="en-US"/>
        </a:p>
      </dgm:t>
    </dgm:pt>
    <dgm:pt modelId="{84B2E7A5-8C23-47C5-86FF-B86269AC25FA}" type="sibTrans" cxnId="{764331A9-B37C-4446-AA4E-068584CC4C65}">
      <dgm:prSet/>
      <dgm:spPr/>
      <dgm:t>
        <a:bodyPr/>
        <a:lstStyle/>
        <a:p>
          <a:endParaRPr lang="en-US"/>
        </a:p>
      </dgm:t>
    </dgm:pt>
    <dgm:pt modelId="{1E8A0CF4-80F9-4CC8-9E69-5C022E8E7667}">
      <dgm:prSet phldrT="[Text]" phldr="0"/>
      <dgm:spPr/>
      <dgm:t>
        <a:bodyPr/>
        <a:lstStyle/>
        <a:p>
          <a:pPr>
            <a:defRPr b="1"/>
          </a:pPr>
          <a:r>
            <a:rPr lang="en-US" b="1">
              <a:latin typeface="Verdana"/>
            </a:rPr>
            <a:t>September 3</a:t>
          </a:r>
          <a:endParaRPr lang="en-US" b="1"/>
        </a:p>
      </dgm:t>
    </dgm:pt>
    <dgm:pt modelId="{E7286A68-D96B-470B-BA90-E62BA9BE8533}" type="parTrans" cxnId="{AFEB18FC-5D12-4378-803C-9633194E3FC6}">
      <dgm:prSet/>
      <dgm:spPr/>
      <dgm:t>
        <a:bodyPr/>
        <a:lstStyle/>
        <a:p>
          <a:endParaRPr lang="en-US"/>
        </a:p>
      </dgm:t>
    </dgm:pt>
    <dgm:pt modelId="{00356B8B-C655-4DE6-94FB-DB8C2B9A392B}" type="sibTrans" cxnId="{AFEB18FC-5D12-4378-803C-9633194E3FC6}">
      <dgm:prSet/>
      <dgm:spPr/>
      <dgm:t>
        <a:bodyPr/>
        <a:lstStyle/>
        <a:p>
          <a:endParaRPr lang="en-US"/>
        </a:p>
      </dgm:t>
    </dgm:pt>
    <dgm:pt modelId="{0755B66E-D8B4-42F1-8866-9C79C53D1B8C}">
      <dgm:prSet phldr="0"/>
      <dgm:spPr/>
      <dgm:t>
        <a:bodyPr/>
        <a:lstStyle/>
        <a:p>
          <a:pPr>
            <a:defRPr b="1"/>
          </a:pPr>
          <a:r>
            <a:rPr lang="en-US" b="1">
              <a:latin typeface="Verdana"/>
            </a:rPr>
            <a:t>September 4</a:t>
          </a:r>
        </a:p>
      </dgm:t>
    </dgm:pt>
    <dgm:pt modelId="{5F9D1BB3-E9EA-4798-B815-B558A54D4D71}" type="parTrans" cxnId="{7D4D2D04-7F2A-40B4-85C7-08B76208EE89}">
      <dgm:prSet/>
      <dgm:spPr/>
    </dgm:pt>
    <dgm:pt modelId="{669E7E7F-0888-451D-AEA7-E2BD032BB36A}" type="sibTrans" cxnId="{7D4D2D04-7F2A-40B4-85C7-08B76208EE89}">
      <dgm:prSet/>
      <dgm:spPr/>
    </dgm:pt>
    <dgm:pt modelId="{A5E2599F-924D-45FD-9FC7-AC3FFE87A43F}">
      <dgm:prSet phldr="0"/>
      <dgm:spPr/>
      <dgm:t>
        <a:bodyPr/>
        <a:lstStyle/>
        <a:p>
          <a:pPr>
            <a:defRPr b="1"/>
          </a:pPr>
          <a:r>
            <a:rPr lang="en-US">
              <a:latin typeface="Verdana"/>
            </a:rPr>
            <a:t>September 5</a:t>
          </a:r>
        </a:p>
      </dgm:t>
    </dgm:pt>
    <dgm:pt modelId="{EE807F60-CFD9-4169-A825-9A2B8F758861}" type="parTrans" cxnId="{675B92F1-D8EF-469E-9A8A-20E2A18E9621}">
      <dgm:prSet/>
      <dgm:spPr/>
    </dgm:pt>
    <dgm:pt modelId="{812A3A97-2511-4DAB-885E-C3D9B813C9F5}" type="sibTrans" cxnId="{675B92F1-D8EF-469E-9A8A-20E2A18E9621}">
      <dgm:prSet/>
      <dgm:spPr/>
    </dgm:pt>
    <dgm:pt modelId="{4C4DB702-872A-468A-A858-25EC7614BEAE}">
      <dgm:prSet phldr="0"/>
      <dgm:spPr/>
      <dgm:t>
        <a:bodyPr/>
        <a:lstStyle/>
        <a:p>
          <a:pPr>
            <a:defRPr b="1"/>
          </a:pPr>
          <a:r>
            <a:rPr lang="en-US">
              <a:latin typeface="Verdana"/>
            </a:rPr>
            <a:t>September 6</a:t>
          </a:r>
          <a:endParaRPr lang="en-US"/>
        </a:p>
      </dgm:t>
    </dgm:pt>
    <dgm:pt modelId="{4C89793A-0F78-44AE-9C38-270E6C1C133F}" type="parTrans" cxnId="{AA385080-82F0-471E-B471-082E6C330CF9}">
      <dgm:prSet/>
      <dgm:spPr/>
    </dgm:pt>
    <dgm:pt modelId="{AD08EC34-3D8A-4273-9EFA-70E09DD7743C}" type="sibTrans" cxnId="{AA385080-82F0-471E-B471-082E6C330CF9}">
      <dgm:prSet/>
      <dgm:spPr/>
    </dgm:pt>
    <dgm:pt modelId="{31691ADC-ED7E-428F-B57B-9C664BA63D4D}" type="pres">
      <dgm:prSet presAssocID="{07320680-9848-4D3B-9F35-7685EC4DBB5C}" presName="root" presStyleCnt="0">
        <dgm:presLayoutVars>
          <dgm:chMax/>
          <dgm:chPref/>
          <dgm:animLvl val="lvl"/>
        </dgm:presLayoutVars>
      </dgm:prSet>
      <dgm:spPr/>
    </dgm:pt>
    <dgm:pt modelId="{00E4C757-6D48-402E-BA9B-D0F15206B4FD}" type="pres">
      <dgm:prSet presAssocID="{07320680-9848-4D3B-9F35-7685EC4DBB5C}" presName="divider" presStyleLbl="fgAcc1" presStyleIdx="0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gm:spPr>
    </dgm:pt>
    <dgm:pt modelId="{DE3EE8BE-DC5B-4983-A9A0-BEA85A5FB54E}" type="pres">
      <dgm:prSet presAssocID="{07320680-9848-4D3B-9F35-7685EC4DBB5C}" presName="nodes" presStyleCnt="0">
        <dgm:presLayoutVars>
          <dgm:chMax/>
          <dgm:chPref/>
          <dgm:animLvl val="lvl"/>
        </dgm:presLayoutVars>
      </dgm:prSet>
      <dgm:spPr/>
    </dgm:pt>
    <dgm:pt modelId="{DB99E870-5788-43EF-8C28-C9C1A6F329A9}" type="pres">
      <dgm:prSet presAssocID="{CA15D4F7-4E69-411F-A7D3-99BCC327E50C}" presName="composite" presStyleCnt="0"/>
      <dgm:spPr/>
    </dgm:pt>
    <dgm:pt modelId="{16659216-7017-4E86-A4C8-2F587F179CC2}" type="pres">
      <dgm:prSet presAssocID="{CA15D4F7-4E69-411F-A7D3-99BCC327E50C}" presName="ConnectorPoint" presStyleLbl="lnNode1" presStyleIdx="0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311297E8-79F8-41DB-BDCA-765643F5782B}" type="pres">
      <dgm:prSet presAssocID="{CA15D4F7-4E69-411F-A7D3-99BCC327E50C}" presName="DropPinPlaceHolder" presStyleCnt="0"/>
      <dgm:spPr/>
    </dgm:pt>
    <dgm:pt modelId="{EAFE9BE2-8794-4F62-9267-AA6320268394}" type="pres">
      <dgm:prSet presAssocID="{CA15D4F7-4E69-411F-A7D3-99BCC327E50C}" presName="DropPin" presStyleLbl="alignNode1" presStyleIdx="0" presStyleCnt="7"/>
      <dgm:spPr/>
    </dgm:pt>
    <dgm:pt modelId="{5104FB33-CA0B-42B2-B481-A96ACFFD79E8}" type="pres">
      <dgm:prSet presAssocID="{CA15D4F7-4E69-411F-A7D3-99BCC327E50C}" presName="Ellipse" presStyleLbl="fgAcc1" presStyleIdx="1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C5DE0D97-9092-4A37-ACA0-A45F7F668124}" type="pres">
      <dgm:prSet presAssocID="{CA15D4F7-4E69-411F-A7D3-99BCC327E50C}" presName="L2TextContainer" presStyleLbl="revTx" presStyleIdx="0" presStyleCnt="14">
        <dgm:presLayoutVars>
          <dgm:bulletEnabled val="1"/>
        </dgm:presLayoutVars>
      </dgm:prSet>
      <dgm:spPr/>
    </dgm:pt>
    <dgm:pt modelId="{5266EF20-4701-4EA1-848C-96C7C1E3781B}" type="pres">
      <dgm:prSet presAssocID="{CA15D4F7-4E69-411F-A7D3-99BCC327E50C}" presName="L1TextContainer" presStyleLbl="revTx" presStyleIdx="1" presStyleCnt="14">
        <dgm:presLayoutVars>
          <dgm:chMax val="1"/>
          <dgm:chPref val="1"/>
          <dgm:bulletEnabled val="1"/>
        </dgm:presLayoutVars>
      </dgm:prSet>
      <dgm:spPr/>
    </dgm:pt>
    <dgm:pt modelId="{13D3F23C-78B7-43C2-B313-F336C70DBD60}" type="pres">
      <dgm:prSet presAssocID="{CA15D4F7-4E69-411F-A7D3-99BCC327E50C}" presName="ConnectLine" presStyleLbl="sibTrans1D1" presStyleIdx="0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98D844CB-E8AF-48EB-9B8B-68F8804B995C}" type="pres">
      <dgm:prSet presAssocID="{CA15D4F7-4E69-411F-A7D3-99BCC327E50C}" presName="EmptyPlaceHolder" presStyleCnt="0"/>
      <dgm:spPr/>
    </dgm:pt>
    <dgm:pt modelId="{6484C7A0-7A44-4EE9-BB78-8C010B224228}" type="pres">
      <dgm:prSet presAssocID="{02D6B435-D7C6-435F-9EA6-263DC1688C3A}" presName="spaceBetweenRectangles" presStyleCnt="0"/>
      <dgm:spPr/>
    </dgm:pt>
    <dgm:pt modelId="{6E3F3605-7BA1-45CC-9815-93D7F47449AE}" type="pres">
      <dgm:prSet presAssocID="{4C4317FC-E4D9-4C90-8942-DDEC452626A3}" presName="composite" presStyleCnt="0"/>
      <dgm:spPr/>
    </dgm:pt>
    <dgm:pt modelId="{321C5D72-BCA8-4DF7-A71F-B95FF15C5AEC}" type="pres">
      <dgm:prSet presAssocID="{4C4317FC-E4D9-4C90-8942-DDEC452626A3}" presName="ConnectorPoint" presStyleLbl="lnNode1" presStyleIdx="1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5487C803-81BF-425F-BF31-3C8217DE5C0B}" type="pres">
      <dgm:prSet presAssocID="{4C4317FC-E4D9-4C90-8942-DDEC452626A3}" presName="DropPinPlaceHolder" presStyleCnt="0"/>
      <dgm:spPr/>
    </dgm:pt>
    <dgm:pt modelId="{DB505832-A545-4555-BBDC-B42CFA7BF501}" type="pres">
      <dgm:prSet presAssocID="{4C4317FC-E4D9-4C90-8942-DDEC452626A3}" presName="DropPin" presStyleLbl="alignNode1" presStyleIdx="1" presStyleCnt="7"/>
      <dgm:spPr/>
    </dgm:pt>
    <dgm:pt modelId="{BA4B67B3-9337-4877-BD97-98AD6971F380}" type="pres">
      <dgm:prSet presAssocID="{4C4317FC-E4D9-4C90-8942-DDEC452626A3}" presName="Ellipse" presStyleLbl="fgAcc1" presStyleIdx="2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3C64B75A-B921-41E6-8C4E-8F61D0FA95A4}" type="pres">
      <dgm:prSet presAssocID="{4C4317FC-E4D9-4C90-8942-DDEC452626A3}" presName="L2TextContainer" presStyleLbl="revTx" presStyleIdx="2" presStyleCnt="14">
        <dgm:presLayoutVars>
          <dgm:bulletEnabled val="1"/>
        </dgm:presLayoutVars>
      </dgm:prSet>
      <dgm:spPr/>
    </dgm:pt>
    <dgm:pt modelId="{194975DB-D5A3-4651-B607-AECD7E9A97F3}" type="pres">
      <dgm:prSet presAssocID="{4C4317FC-E4D9-4C90-8942-DDEC452626A3}" presName="L1TextContainer" presStyleLbl="revTx" presStyleIdx="3" presStyleCnt="14">
        <dgm:presLayoutVars>
          <dgm:chMax val="1"/>
          <dgm:chPref val="1"/>
          <dgm:bulletEnabled val="1"/>
        </dgm:presLayoutVars>
      </dgm:prSet>
      <dgm:spPr/>
    </dgm:pt>
    <dgm:pt modelId="{F489FAF7-3A28-47D8-A69A-37AB093CF417}" type="pres">
      <dgm:prSet presAssocID="{4C4317FC-E4D9-4C90-8942-DDEC452626A3}" presName="ConnectLine" presStyleLbl="sibTrans1D1" presStyleIdx="1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E7A91595-A34C-49F9-BAD0-5A18F722E130}" type="pres">
      <dgm:prSet presAssocID="{4C4317FC-E4D9-4C90-8942-DDEC452626A3}" presName="EmptyPlaceHolder" presStyleCnt="0"/>
      <dgm:spPr/>
    </dgm:pt>
    <dgm:pt modelId="{A16A9D03-4627-4784-8628-B7FFA0738599}" type="pres">
      <dgm:prSet presAssocID="{E7C68C08-78DA-4498-B395-70009D03CED8}" presName="spaceBetweenRectangles" presStyleCnt="0"/>
      <dgm:spPr/>
    </dgm:pt>
    <dgm:pt modelId="{CCBC6ED4-9CAD-4A2C-A606-F13078F64D1E}" type="pres">
      <dgm:prSet presAssocID="{BBDF5B59-2FC2-4F90-B1BA-A5D963889116}" presName="composite" presStyleCnt="0"/>
      <dgm:spPr/>
    </dgm:pt>
    <dgm:pt modelId="{09D2ADA8-0356-43FC-81F2-D06415A22EF0}" type="pres">
      <dgm:prSet presAssocID="{BBDF5B59-2FC2-4F90-B1BA-A5D963889116}" presName="ConnectorPoint" presStyleLbl="lnNode1" presStyleIdx="2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D65380B2-9E0D-443E-971D-588D41551D5D}" type="pres">
      <dgm:prSet presAssocID="{BBDF5B59-2FC2-4F90-B1BA-A5D963889116}" presName="DropPinPlaceHolder" presStyleCnt="0"/>
      <dgm:spPr/>
    </dgm:pt>
    <dgm:pt modelId="{15A41FEE-3190-4CF6-839B-21F79B1EED23}" type="pres">
      <dgm:prSet presAssocID="{BBDF5B59-2FC2-4F90-B1BA-A5D963889116}" presName="DropPin" presStyleLbl="alignNode1" presStyleIdx="2" presStyleCnt="7"/>
      <dgm:spPr/>
    </dgm:pt>
    <dgm:pt modelId="{2EA41E42-5B40-4C95-B275-2D20EADABAE2}" type="pres">
      <dgm:prSet presAssocID="{BBDF5B59-2FC2-4F90-B1BA-A5D963889116}" presName="Ellipse" presStyleLbl="fgAcc1" presStyleIdx="3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40CC58FC-D02A-41C4-972E-192AF1B01DA4}" type="pres">
      <dgm:prSet presAssocID="{BBDF5B59-2FC2-4F90-B1BA-A5D963889116}" presName="L2TextContainer" presStyleLbl="revTx" presStyleIdx="4" presStyleCnt="14">
        <dgm:presLayoutVars>
          <dgm:bulletEnabled val="1"/>
        </dgm:presLayoutVars>
      </dgm:prSet>
      <dgm:spPr/>
    </dgm:pt>
    <dgm:pt modelId="{D806E9C2-7E11-47A4-9778-7FCB9EDA56C1}" type="pres">
      <dgm:prSet presAssocID="{BBDF5B59-2FC2-4F90-B1BA-A5D963889116}" presName="L1TextContainer" presStyleLbl="revTx" presStyleIdx="5" presStyleCnt="14">
        <dgm:presLayoutVars>
          <dgm:chMax val="1"/>
          <dgm:chPref val="1"/>
          <dgm:bulletEnabled val="1"/>
        </dgm:presLayoutVars>
      </dgm:prSet>
      <dgm:spPr/>
    </dgm:pt>
    <dgm:pt modelId="{B6629210-CCCB-4C3F-93D6-A6B3E4B5066F}" type="pres">
      <dgm:prSet presAssocID="{BBDF5B59-2FC2-4F90-B1BA-A5D963889116}" presName="ConnectLine" presStyleLbl="sibTrans1D1" presStyleIdx="2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D06FCBBE-B336-4183-A905-4AEED3A2181B}" type="pres">
      <dgm:prSet presAssocID="{BBDF5B59-2FC2-4F90-B1BA-A5D963889116}" presName="EmptyPlaceHolder" presStyleCnt="0"/>
      <dgm:spPr/>
    </dgm:pt>
    <dgm:pt modelId="{8AB72E40-7589-4E5D-B2D6-70C4F7822514}" type="pres">
      <dgm:prSet presAssocID="{84B2E7A5-8C23-47C5-86FF-B86269AC25FA}" presName="spaceBetweenRectangles" presStyleCnt="0"/>
      <dgm:spPr/>
    </dgm:pt>
    <dgm:pt modelId="{DA2EE509-AB11-4545-A8B7-82CF3CCE03D2}" type="pres">
      <dgm:prSet presAssocID="{1E8A0CF4-80F9-4CC8-9E69-5C022E8E7667}" presName="composite" presStyleCnt="0"/>
      <dgm:spPr/>
    </dgm:pt>
    <dgm:pt modelId="{C8E3389F-A39E-4B1C-A4F7-097C7E023110}" type="pres">
      <dgm:prSet presAssocID="{1E8A0CF4-80F9-4CC8-9E69-5C022E8E7667}" presName="ConnectorPoint" presStyleLbl="lnNode1" presStyleIdx="3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E74EAC91-36F0-4BD1-9BBD-230FB076ED17}" type="pres">
      <dgm:prSet presAssocID="{1E8A0CF4-80F9-4CC8-9E69-5C022E8E7667}" presName="DropPinPlaceHolder" presStyleCnt="0"/>
      <dgm:spPr/>
    </dgm:pt>
    <dgm:pt modelId="{19A59409-846D-4BE4-BE03-A60C8BF44C00}" type="pres">
      <dgm:prSet presAssocID="{1E8A0CF4-80F9-4CC8-9E69-5C022E8E7667}" presName="DropPin" presStyleLbl="alignNode1" presStyleIdx="3" presStyleCnt="7"/>
      <dgm:spPr/>
    </dgm:pt>
    <dgm:pt modelId="{34410EE1-3D11-437A-9EB9-3ABFA8BEBB85}" type="pres">
      <dgm:prSet presAssocID="{1E8A0CF4-80F9-4CC8-9E69-5C022E8E7667}" presName="Ellipse" presStyleLbl="fgAcc1" presStyleIdx="4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EACB1F12-CFF2-45A1-BCB3-0714A86F3D7C}" type="pres">
      <dgm:prSet presAssocID="{1E8A0CF4-80F9-4CC8-9E69-5C022E8E7667}" presName="L2TextContainer" presStyleLbl="revTx" presStyleIdx="6" presStyleCnt="14">
        <dgm:presLayoutVars>
          <dgm:bulletEnabled val="1"/>
        </dgm:presLayoutVars>
      </dgm:prSet>
      <dgm:spPr/>
    </dgm:pt>
    <dgm:pt modelId="{334941E9-EB4E-45BE-B717-9D666404B4CC}" type="pres">
      <dgm:prSet presAssocID="{1E8A0CF4-80F9-4CC8-9E69-5C022E8E7667}" presName="L1TextContainer" presStyleLbl="revTx" presStyleIdx="7" presStyleCnt="14">
        <dgm:presLayoutVars>
          <dgm:chMax val="1"/>
          <dgm:chPref val="1"/>
          <dgm:bulletEnabled val="1"/>
        </dgm:presLayoutVars>
      </dgm:prSet>
      <dgm:spPr/>
    </dgm:pt>
    <dgm:pt modelId="{F58B1F10-7270-4579-9672-29E1D9D2F46B}" type="pres">
      <dgm:prSet presAssocID="{1E8A0CF4-80F9-4CC8-9E69-5C022E8E7667}" presName="ConnectLine" presStyleLbl="sibTrans1D1" presStyleIdx="3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6C689B64-DC77-4043-A633-B1BABA98DFFD}" type="pres">
      <dgm:prSet presAssocID="{1E8A0CF4-80F9-4CC8-9E69-5C022E8E7667}" presName="EmptyPlaceHolder" presStyleCnt="0"/>
      <dgm:spPr/>
    </dgm:pt>
    <dgm:pt modelId="{398BE2E1-E6E6-43F9-99D0-AAA78D63C835}" type="pres">
      <dgm:prSet presAssocID="{00356B8B-C655-4DE6-94FB-DB8C2B9A392B}" presName="spaceBetweenRectangles" presStyleCnt="0"/>
      <dgm:spPr/>
    </dgm:pt>
    <dgm:pt modelId="{D1D78BD3-598B-4BD6-8D1E-7715B0FA9A1B}" type="pres">
      <dgm:prSet presAssocID="{0755B66E-D8B4-42F1-8866-9C79C53D1B8C}" presName="composite" presStyleCnt="0"/>
      <dgm:spPr/>
    </dgm:pt>
    <dgm:pt modelId="{CC4F247D-A0E6-4713-BC36-CC4331302AA8}" type="pres">
      <dgm:prSet presAssocID="{0755B66E-D8B4-42F1-8866-9C79C53D1B8C}" presName="ConnectorPoint" presStyleLbl="lnNode1" presStyleIdx="4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EACDFA58-EBE0-434C-AE92-6897DA5DC946}" type="pres">
      <dgm:prSet presAssocID="{0755B66E-D8B4-42F1-8866-9C79C53D1B8C}" presName="DropPinPlaceHolder" presStyleCnt="0"/>
      <dgm:spPr/>
    </dgm:pt>
    <dgm:pt modelId="{99944B98-73A7-4C7F-95FA-3901FA823152}" type="pres">
      <dgm:prSet presAssocID="{0755B66E-D8B4-42F1-8866-9C79C53D1B8C}" presName="DropPin" presStyleLbl="alignNode1" presStyleIdx="4" presStyleCnt="7"/>
      <dgm:spPr/>
    </dgm:pt>
    <dgm:pt modelId="{EA333B2C-4B91-48A3-9B8E-876A2A927A47}" type="pres">
      <dgm:prSet presAssocID="{0755B66E-D8B4-42F1-8866-9C79C53D1B8C}" presName="Ellipse" presStyleLbl="fgAcc1" presStyleIdx="5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0B5B5642-A211-4AC7-AAE0-C053D251BE49}" type="pres">
      <dgm:prSet presAssocID="{0755B66E-D8B4-42F1-8866-9C79C53D1B8C}" presName="L2TextContainer" presStyleLbl="revTx" presStyleIdx="8" presStyleCnt="14">
        <dgm:presLayoutVars>
          <dgm:bulletEnabled val="1"/>
        </dgm:presLayoutVars>
      </dgm:prSet>
      <dgm:spPr/>
    </dgm:pt>
    <dgm:pt modelId="{B5F79900-F884-46CB-824F-A835C24F4982}" type="pres">
      <dgm:prSet presAssocID="{0755B66E-D8B4-42F1-8866-9C79C53D1B8C}" presName="L1TextContainer" presStyleLbl="revTx" presStyleIdx="9" presStyleCnt="14">
        <dgm:presLayoutVars>
          <dgm:chMax val="1"/>
          <dgm:chPref val="1"/>
          <dgm:bulletEnabled val="1"/>
        </dgm:presLayoutVars>
      </dgm:prSet>
      <dgm:spPr/>
    </dgm:pt>
    <dgm:pt modelId="{E8B329D7-1D89-49B0-BE38-673007F3476D}" type="pres">
      <dgm:prSet presAssocID="{0755B66E-D8B4-42F1-8866-9C79C53D1B8C}" presName="ConnectLine" presStyleLbl="sibTrans1D1" presStyleIdx="4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793508FD-67CD-4113-BC7B-52E7B2CB4659}" type="pres">
      <dgm:prSet presAssocID="{0755B66E-D8B4-42F1-8866-9C79C53D1B8C}" presName="EmptyPlaceHolder" presStyleCnt="0"/>
      <dgm:spPr/>
    </dgm:pt>
    <dgm:pt modelId="{E126A649-ED20-4C8F-AD6B-4752A24353D1}" type="pres">
      <dgm:prSet presAssocID="{669E7E7F-0888-451D-AEA7-E2BD032BB36A}" presName="spaceBetweenRectangles" presStyleCnt="0"/>
      <dgm:spPr/>
    </dgm:pt>
    <dgm:pt modelId="{D293520D-FEA2-49F9-8656-51F0845910B1}" type="pres">
      <dgm:prSet presAssocID="{A5E2599F-924D-45FD-9FC7-AC3FFE87A43F}" presName="composite" presStyleCnt="0"/>
      <dgm:spPr/>
    </dgm:pt>
    <dgm:pt modelId="{7A6B65AB-8989-4E9C-B93D-50F97E32B669}" type="pres">
      <dgm:prSet presAssocID="{A5E2599F-924D-45FD-9FC7-AC3FFE87A43F}" presName="ConnectorPoint" presStyleLbl="lnNode1" presStyleIdx="5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66B80AC9-FEB0-45FB-B2A0-2C572E834E4C}" type="pres">
      <dgm:prSet presAssocID="{A5E2599F-924D-45FD-9FC7-AC3FFE87A43F}" presName="DropPinPlaceHolder" presStyleCnt="0"/>
      <dgm:spPr/>
    </dgm:pt>
    <dgm:pt modelId="{6D019522-7F47-4595-AA50-687164115B98}" type="pres">
      <dgm:prSet presAssocID="{A5E2599F-924D-45FD-9FC7-AC3FFE87A43F}" presName="DropPin" presStyleLbl="alignNode1" presStyleIdx="5" presStyleCnt="7"/>
      <dgm:spPr/>
    </dgm:pt>
    <dgm:pt modelId="{E96648ED-C4C4-4F50-AAD5-6048C7759476}" type="pres">
      <dgm:prSet presAssocID="{A5E2599F-924D-45FD-9FC7-AC3FFE87A43F}" presName="Ellipse" presStyleLbl="fgAcc1" presStyleIdx="6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DF8D9ABA-4C38-492E-9D0E-DA6C8F6851B3}" type="pres">
      <dgm:prSet presAssocID="{A5E2599F-924D-45FD-9FC7-AC3FFE87A43F}" presName="L2TextContainer" presStyleLbl="revTx" presStyleIdx="10" presStyleCnt="14">
        <dgm:presLayoutVars>
          <dgm:bulletEnabled val="1"/>
        </dgm:presLayoutVars>
      </dgm:prSet>
      <dgm:spPr/>
    </dgm:pt>
    <dgm:pt modelId="{234E3271-F51B-4729-87AF-F3A330259645}" type="pres">
      <dgm:prSet presAssocID="{A5E2599F-924D-45FD-9FC7-AC3FFE87A43F}" presName="L1TextContainer" presStyleLbl="revTx" presStyleIdx="11" presStyleCnt="14">
        <dgm:presLayoutVars>
          <dgm:chMax val="1"/>
          <dgm:chPref val="1"/>
          <dgm:bulletEnabled val="1"/>
        </dgm:presLayoutVars>
      </dgm:prSet>
      <dgm:spPr/>
    </dgm:pt>
    <dgm:pt modelId="{41015EB2-214E-45CE-BC50-E57F325BCC93}" type="pres">
      <dgm:prSet presAssocID="{A5E2599F-924D-45FD-9FC7-AC3FFE87A43F}" presName="ConnectLine" presStyleLbl="sibTrans1D1" presStyleIdx="5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02E884A9-6A10-4420-B645-A30B4A5C709B}" type="pres">
      <dgm:prSet presAssocID="{A5E2599F-924D-45FD-9FC7-AC3FFE87A43F}" presName="EmptyPlaceHolder" presStyleCnt="0"/>
      <dgm:spPr/>
    </dgm:pt>
    <dgm:pt modelId="{76211A38-73EA-4A2E-A21E-743E9948120A}" type="pres">
      <dgm:prSet presAssocID="{812A3A97-2511-4DAB-885E-C3D9B813C9F5}" presName="spaceBetweenRectangles" presStyleCnt="0"/>
      <dgm:spPr/>
    </dgm:pt>
    <dgm:pt modelId="{31599D57-F452-4337-A98B-A0F30802E90C}" type="pres">
      <dgm:prSet presAssocID="{4C4DB702-872A-468A-A858-25EC7614BEAE}" presName="composite" presStyleCnt="0"/>
      <dgm:spPr/>
    </dgm:pt>
    <dgm:pt modelId="{1D259C8A-4894-4B67-AE89-DDE67A8E0ECC}" type="pres">
      <dgm:prSet presAssocID="{4C4DB702-872A-468A-A858-25EC7614BEAE}" presName="ConnectorPoint" presStyleLbl="lnNode1" presStyleIdx="6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8B7B6BA4-4F6A-4FF5-BAD8-6310A9E515CD}" type="pres">
      <dgm:prSet presAssocID="{4C4DB702-872A-468A-A858-25EC7614BEAE}" presName="DropPinPlaceHolder" presStyleCnt="0"/>
      <dgm:spPr/>
    </dgm:pt>
    <dgm:pt modelId="{6AC67715-B82B-486F-B600-BBE4AB88955C}" type="pres">
      <dgm:prSet presAssocID="{4C4DB702-872A-468A-A858-25EC7614BEAE}" presName="DropPin" presStyleLbl="alignNode1" presStyleIdx="6" presStyleCnt="7"/>
      <dgm:spPr/>
    </dgm:pt>
    <dgm:pt modelId="{6836E872-CB7B-4603-ABDF-1F5878FF1BA2}" type="pres">
      <dgm:prSet presAssocID="{4C4DB702-872A-468A-A858-25EC7614BEAE}" presName="Ellipse" presStyleLbl="fgAcc1" presStyleIdx="7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CB4F9E8B-5D2A-4ECC-8D6C-AEAF3705A837}" type="pres">
      <dgm:prSet presAssocID="{4C4DB702-872A-468A-A858-25EC7614BEAE}" presName="L2TextContainer" presStyleLbl="revTx" presStyleIdx="12" presStyleCnt="14">
        <dgm:presLayoutVars>
          <dgm:bulletEnabled val="1"/>
        </dgm:presLayoutVars>
      </dgm:prSet>
      <dgm:spPr/>
    </dgm:pt>
    <dgm:pt modelId="{7811EACC-6A9C-4751-8C83-FAFB1DC5EC10}" type="pres">
      <dgm:prSet presAssocID="{4C4DB702-872A-468A-A858-25EC7614BEAE}" presName="L1TextContainer" presStyleLbl="revTx" presStyleIdx="13" presStyleCnt="14">
        <dgm:presLayoutVars>
          <dgm:chMax val="1"/>
          <dgm:chPref val="1"/>
          <dgm:bulletEnabled val="1"/>
        </dgm:presLayoutVars>
      </dgm:prSet>
      <dgm:spPr/>
    </dgm:pt>
    <dgm:pt modelId="{E301BE90-745C-4E6D-9783-85C0E810FF2B}" type="pres">
      <dgm:prSet presAssocID="{4C4DB702-872A-468A-A858-25EC7614BEAE}" presName="ConnectLine" presStyleLbl="sibTrans1D1" presStyleIdx="6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1445E908-77F0-4C7D-A3B1-7EB0FD7CBB91}" type="pres">
      <dgm:prSet presAssocID="{4C4DB702-872A-468A-A858-25EC7614BEAE}" presName="EmptyPlaceHolder" presStyleCnt="0"/>
      <dgm:spPr/>
    </dgm:pt>
  </dgm:ptLst>
  <dgm:cxnLst>
    <dgm:cxn modelId="{7D4D2D04-7F2A-40B4-85C7-08B76208EE89}" srcId="{07320680-9848-4D3B-9F35-7685EC4DBB5C}" destId="{0755B66E-D8B4-42F1-8866-9C79C53D1B8C}" srcOrd="4" destOrd="0" parTransId="{5F9D1BB3-E9EA-4798-B815-B558A54D4D71}" sibTransId="{669E7E7F-0888-451D-AEA7-E2BD032BB36A}"/>
    <dgm:cxn modelId="{57792A08-B95D-4157-93F5-98D55F0FC4D0}" type="presOf" srcId="{07320680-9848-4D3B-9F35-7685EC4DBB5C}" destId="{31691ADC-ED7E-428F-B57B-9C664BA63D4D}" srcOrd="0" destOrd="0" presId="urn:microsoft.com/office/officeart/2017/3/layout/DropPinTimeline"/>
    <dgm:cxn modelId="{3AC2F817-19F0-40A2-A73B-442F2B246150}" type="presOf" srcId="{BBDF5B59-2FC2-4F90-B1BA-A5D963889116}" destId="{D806E9C2-7E11-47A4-9778-7FCB9EDA56C1}" srcOrd="0" destOrd="0" presId="urn:microsoft.com/office/officeart/2017/3/layout/DropPinTimeline"/>
    <dgm:cxn modelId="{D275F31A-E2E5-41A7-ABFC-FA2B19D6FDB1}" type="presOf" srcId="{1E8A0CF4-80F9-4CC8-9E69-5C022E8E7667}" destId="{334941E9-EB4E-45BE-B717-9D666404B4CC}" srcOrd="0" destOrd="0" presId="urn:microsoft.com/office/officeart/2017/3/layout/DropPinTimeline"/>
    <dgm:cxn modelId="{C2C6D647-33ED-430B-9F0C-AEF4E99E2C59}" type="presOf" srcId="{0755B66E-D8B4-42F1-8866-9C79C53D1B8C}" destId="{B5F79900-F884-46CB-824F-A835C24F4982}" srcOrd="0" destOrd="0" presId="urn:microsoft.com/office/officeart/2017/3/layout/DropPinTimeline"/>
    <dgm:cxn modelId="{A2B51769-2D01-4195-9DEA-86B5ADED6CEC}" type="presOf" srcId="{CA15D4F7-4E69-411F-A7D3-99BCC327E50C}" destId="{5266EF20-4701-4EA1-848C-96C7C1E3781B}" srcOrd="0" destOrd="0" presId="urn:microsoft.com/office/officeart/2017/3/layout/DropPinTimeline"/>
    <dgm:cxn modelId="{AA385080-82F0-471E-B471-082E6C330CF9}" srcId="{07320680-9848-4D3B-9F35-7685EC4DBB5C}" destId="{4C4DB702-872A-468A-A858-25EC7614BEAE}" srcOrd="6" destOrd="0" parTransId="{4C89793A-0F78-44AE-9C38-270E6C1C133F}" sibTransId="{AD08EC34-3D8A-4273-9EFA-70E09DD7743C}"/>
    <dgm:cxn modelId="{685A8B91-2DE4-4884-9055-F659CF0F5DED}" srcId="{07320680-9848-4D3B-9F35-7685EC4DBB5C}" destId="{CA15D4F7-4E69-411F-A7D3-99BCC327E50C}" srcOrd="0" destOrd="0" parTransId="{1CD3CAD8-7845-45BC-ADE1-3C46E29370AD}" sibTransId="{02D6B435-D7C6-435F-9EA6-263DC1688C3A}"/>
    <dgm:cxn modelId="{764331A9-B37C-4446-AA4E-068584CC4C65}" srcId="{07320680-9848-4D3B-9F35-7685EC4DBB5C}" destId="{BBDF5B59-2FC2-4F90-B1BA-A5D963889116}" srcOrd="2" destOrd="0" parTransId="{774228E8-C9D7-4591-9DE4-AEE7192FB405}" sibTransId="{84B2E7A5-8C23-47C5-86FF-B86269AC25FA}"/>
    <dgm:cxn modelId="{DB6862B3-2366-4E9B-9695-FE2242D367EE}" type="presOf" srcId="{A5E2599F-924D-45FD-9FC7-AC3FFE87A43F}" destId="{234E3271-F51B-4729-87AF-F3A330259645}" srcOrd="0" destOrd="0" presId="urn:microsoft.com/office/officeart/2017/3/layout/DropPinTimeline"/>
    <dgm:cxn modelId="{A36242D4-2F9D-4CDD-A91B-4B7BBA291F6D}" type="presOf" srcId="{4C4DB702-872A-468A-A858-25EC7614BEAE}" destId="{7811EACC-6A9C-4751-8C83-FAFB1DC5EC10}" srcOrd="0" destOrd="0" presId="urn:microsoft.com/office/officeart/2017/3/layout/DropPinTimeline"/>
    <dgm:cxn modelId="{5D0AB2E0-C52E-4DB4-A717-D453CFC69003}" srcId="{07320680-9848-4D3B-9F35-7685EC4DBB5C}" destId="{4C4317FC-E4D9-4C90-8942-DDEC452626A3}" srcOrd="1" destOrd="0" parTransId="{ED1B6E2E-49B0-4023-9D1B-B7BC240E8DBF}" sibTransId="{E7C68C08-78DA-4498-B395-70009D03CED8}"/>
    <dgm:cxn modelId="{675B92F1-D8EF-469E-9A8A-20E2A18E9621}" srcId="{07320680-9848-4D3B-9F35-7685EC4DBB5C}" destId="{A5E2599F-924D-45FD-9FC7-AC3FFE87A43F}" srcOrd="5" destOrd="0" parTransId="{EE807F60-CFD9-4169-A825-9A2B8F758861}" sibTransId="{812A3A97-2511-4DAB-885E-C3D9B813C9F5}"/>
    <dgm:cxn modelId="{732793F9-6304-437B-A141-95BC7BAFE443}" type="presOf" srcId="{4C4317FC-E4D9-4C90-8942-DDEC452626A3}" destId="{194975DB-D5A3-4651-B607-AECD7E9A97F3}" srcOrd="0" destOrd="0" presId="urn:microsoft.com/office/officeart/2017/3/layout/DropPinTimeline"/>
    <dgm:cxn modelId="{AFEB18FC-5D12-4378-803C-9633194E3FC6}" srcId="{07320680-9848-4D3B-9F35-7685EC4DBB5C}" destId="{1E8A0CF4-80F9-4CC8-9E69-5C022E8E7667}" srcOrd="3" destOrd="0" parTransId="{E7286A68-D96B-470B-BA90-E62BA9BE8533}" sibTransId="{00356B8B-C655-4DE6-94FB-DB8C2B9A392B}"/>
    <dgm:cxn modelId="{1D4FF23B-50FC-43F7-A4E0-5F250B94D59D}" type="presParOf" srcId="{31691ADC-ED7E-428F-B57B-9C664BA63D4D}" destId="{00E4C757-6D48-402E-BA9B-D0F15206B4FD}" srcOrd="0" destOrd="0" presId="urn:microsoft.com/office/officeart/2017/3/layout/DropPinTimeline"/>
    <dgm:cxn modelId="{22C7F96F-EE5C-4F37-9FB9-E6146F995781}" type="presParOf" srcId="{31691ADC-ED7E-428F-B57B-9C664BA63D4D}" destId="{DE3EE8BE-DC5B-4983-A9A0-BEA85A5FB54E}" srcOrd="1" destOrd="0" presId="urn:microsoft.com/office/officeart/2017/3/layout/DropPinTimeline"/>
    <dgm:cxn modelId="{BBF85D0A-CC6E-4695-801D-5C7307826698}" type="presParOf" srcId="{DE3EE8BE-DC5B-4983-A9A0-BEA85A5FB54E}" destId="{DB99E870-5788-43EF-8C28-C9C1A6F329A9}" srcOrd="0" destOrd="0" presId="urn:microsoft.com/office/officeart/2017/3/layout/DropPinTimeline"/>
    <dgm:cxn modelId="{BC97FE17-4A76-48EE-BCA3-1D6199F02A05}" type="presParOf" srcId="{DB99E870-5788-43EF-8C28-C9C1A6F329A9}" destId="{16659216-7017-4E86-A4C8-2F587F179CC2}" srcOrd="0" destOrd="0" presId="urn:microsoft.com/office/officeart/2017/3/layout/DropPinTimeline"/>
    <dgm:cxn modelId="{BF0723F8-1FAD-4730-8BFE-A8A822C27279}" type="presParOf" srcId="{DB99E870-5788-43EF-8C28-C9C1A6F329A9}" destId="{311297E8-79F8-41DB-BDCA-765643F5782B}" srcOrd="1" destOrd="0" presId="urn:microsoft.com/office/officeart/2017/3/layout/DropPinTimeline"/>
    <dgm:cxn modelId="{1B85BCE1-EC32-42DA-A169-F6DEF1EC9D9A}" type="presParOf" srcId="{311297E8-79F8-41DB-BDCA-765643F5782B}" destId="{EAFE9BE2-8794-4F62-9267-AA6320268394}" srcOrd="0" destOrd="0" presId="urn:microsoft.com/office/officeart/2017/3/layout/DropPinTimeline"/>
    <dgm:cxn modelId="{CF059D68-F629-445E-9EBB-A1337BA76CB4}" type="presParOf" srcId="{311297E8-79F8-41DB-BDCA-765643F5782B}" destId="{5104FB33-CA0B-42B2-B481-A96ACFFD79E8}" srcOrd="1" destOrd="0" presId="urn:microsoft.com/office/officeart/2017/3/layout/DropPinTimeline"/>
    <dgm:cxn modelId="{9346FF62-C446-4239-9402-275C11DB490C}" type="presParOf" srcId="{DB99E870-5788-43EF-8C28-C9C1A6F329A9}" destId="{C5DE0D97-9092-4A37-ACA0-A45F7F668124}" srcOrd="2" destOrd="0" presId="urn:microsoft.com/office/officeart/2017/3/layout/DropPinTimeline"/>
    <dgm:cxn modelId="{D0595FD7-D339-4A65-AA66-5AD0124AC344}" type="presParOf" srcId="{DB99E870-5788-43EF-8C28-C9C1A6F329A9}" destId="{5266EF20-4701-4EA1-848C-96C7C1E3781B}" srcOrd="3" destOrd="0" presId="urn:microsoft.com/office/officeart/2017/3/layout/DropPinTimeline"/>
    <dgm:cxn modelId="{03E60223-2573-46DC-ADCA-77CBC053B9E2}" type="presParOf" srcId="{DB99E870-5788-43EF-8C28-C9C1A6F329A9}" destId="{13D3F23C-78B7-43C2-B313-F336C70DBD60}" srcOrd="4" destOrd="0" presId="urn:microsoft.com/office/officeart/2017/3/layout/DropPinTimeline"/>
    <dgm:cxn modelId="{5DA8A50E-C410-4B9E-879B-3252B630BCDF}" type="presParOf" srcId="{DB99E870-5788-43EF-8C28-C9C1A6F329A9}" destId="{98D844CB-E8AF-48EB-9B8B-68F8804B995C}" srcOrd="5" destOrd="0" presId="urn:microsoft.com/office/officeart/2017/3/layout/DropPinTimeline"/>
    <dgm:cxn modelId="{92EC737A-DFEB-414B-838D-384B81C4162A}" type="presParOf" srcId="{DE3EE8BE-DC5B-4983-A9A0-BEA85A5FB54E}" destId="{6484C7A0-7A44-4EE9-BB78-8C010B224228}" srcOrd="1" destOrd="0" presId="urn:microsoft.com/office/officeart/2017/3/layout/DropPinTimeline"/>
    <dgm:cxn modelId="{C9A74465-F514-479B-B579-6C3010AB556F}" type="presParOf" srcId="{DE3EE8BE-DC5B-4983-A9A0-BEA85A5FB54E}" destId="{6E3F3605-7BA1-45CC-9815-93D7F47449AE}" srcOrd="2" destOrd="0" presId="urn:microsoft.com/office/officeart/2017/3/layout/DropPinTimeline"/>
    <dgm:cxn modelId="{DA6C0E0F-B83D-42E4-9706-25A553B310C9}" type="presParOf" srcId="{6E3F3605-7BA1-45CC-9815-93D7F47449AE}" destId="{321C5D72-BCA8-4DF7-A71F-B95FF15C5AEC}" srcOrd="0" destOrd="0" presId="urn:microsoft.com/office/officeart/2017/3/layout/DropPinTimeline"/>
    <dgm:cxn modelId="{0CC21A85-0924-4CB1-B65E-CCB57D2AA6F0}" type="presParOf" srcId="{6E3F3605-7BA1-45CC-9815-93D7F47449AE}" destId="{5487C803-81BF-425F-BF31-3C8217DE5C0B}" srcOrd="1" destOrd="0" presId="urn:microsoft.com/office/officeart/2017/3/layout/DropPinTimeline"/>
    <dgm:cxn modelId="{F4F701AA-11FB-4C0B-AE4D-C1E8932CBE91}" type="presParOf" srcId="{5487C803-81BF-425F-BF31-3C8217DE5C0B}" destId="{DB505832-A545-4555-BBDC-B42CFA7BF501}" srcOrd="0" destOrd="0" presId="urn:microsoft.com/office/officeart/2017/3/layout/DropPinTimeline"/>
    <dgm:cxn modelId="{AC12AF49-27CF-4986-B623-99F2C3FAA1E7}" type="presParOf" srcId="{5487C803-81BF-425F-BF31-3C8217DE5C0B}" destId="{BA4B67B3-9337-4877-BD97-98AD6971F380}" srcOrd="1" destOrd="0" presId="urn:microsoft.com/office/officeart/2017/3/layout/DropPinTimeline"/>
    <dgm:cxn modelId="{9D9192B3-0355-4886-85D2-85240C7E30DA}" type="presParOf" srcId="{6E3F3605-7BA1-45CC-9815-93D7F47449AE}" destId="{3C64B75A-B921-41E6-8C4E-8F61D0FA95A4}" srcOrd="2" destOrd="0" presId="urn:microsoft.com/office/officeart/2017/3/layout/DropPinTimeline"/>
    <dgm:cxn modelId="{F73C9F90-D4E1-454C-B5A8-D8833965E613}" type="presParOf" srcId="{6E3F3605-7BA1-45CC-9815-93D7F47449AE}" destId="{194975DB-D5A3-4651-B607-AECD7E9A97F3}" srcOrd="3" destOrd="0" presId="urn:microsoft.com/office/officeart/2017/3/layout/DropPinTimeline"/>
    <dgm:cxn modelId="{9346F7EE-9DEE-41D5-99AE-E0CA622194A0}" type="presParOf" srcId="{6E3F3605-7BA1-45CC-9815-93D7F47449AE}" destId="{F489FAF7-3A28-47D8-A69A-37AB093CF417}" srcOrd="4" destOrd="0" presId="urn:microsoft.com/office/officeart/2017/3/layout/DropPinTimeline"/>
    <dgm:cxn modelId="{4EEF1493-8070-4227-8CA4-908F29BA3C7B}" type="presParOf" srcId="{6E3F3605-7BA1-45CC-9815-93D7F47449AE}" destId="{E7A91595-A34C-49F9-BAD0-5A18F722E130}" srcOrd="5" destOrd="0" presId="urn:microsoft.com/office/officeart/2017/3/layout/DropPinTimeline"/>
    <dgm:cxn modelId="{A74027F8-416A-4FFF-8A7F-DEA05A567A3B}" type="presParOf" srcId="{DE3EE8BE-DC5B-4983-A9A0-BEA85A5FB54E}" destId="{A16A9D03-4627-4784-8628-B7FFA0738599}" srcOrd="3" destOrd="0" presId="urn:microsoft.com/office/officeart/2017/3/layout/DropPinTimeline"/>
    <dgm:cxn modelId="{0D1A2438-038A-4D24-ACF3-E9691E79B20B}" type="presParOf" srcId="{DE3EE8BE-DC5B-4983-A9A0-BEA85A5FB54E}" destId="{CCBC6ED4-9CAD-4A2C-A606-F13078F64D1E}" srcOrd="4" destOrd="0" presId="urn:microsoft.com/office/officeart/2017/3/layout/DropPinTimeline"/>
    <dgm:cxn modelId="{37983099-45ED-4ADB-9526-C4CE3AE3D115}" type="presParOf" srcId="{CCBC6ED4-9CAD-4A2C-A606-F13078F64D1E}" destId="{09D2ADA8-0356-43FC-81F2-D06415A22EF0}" srcOrd="0" destOrd="0" presId="urn:microsoft.com/office/officeart/2017/3/layout/DropPinTimeline"/>
    <dgm:cxn modelId="{744CC65A-BF6A-4656-B29A-C494EA7F52A7}" type="presParOf" srcId="{CCBC6ED4-9CAD-4A2C-A606-F13078F64D1E}" destId="{D65380B2-9E0D-443E-971D-588D41551D5D}" srcOrd="1" destOrd="0" presId="urn:microsoft.com/office/officeart/2017/3/layout/DropPinTimeline"/>
    <dgm:cxn modelId="{FA2F6B7A-266B-4C34-AB37-F9D333CE06C1}" type="presParOf" srcId="{D65380B2-9E0D-443E-971D-588D41551D5D}" destId="{15A41FEE-3190-4CF6-839B-21F79B1EED23}" srcOrd="0" destOrd="0" presId="urn:microsoft.com/office/officeart/2017/3/layout/DropPinTimeline"/>
    <dgm:cxn modelId="{64CDD8A8-8EBD-4631-A01A-D987617D96EE}" type="presParOf" srcId="{D65380B2-9E0D-443E-971D-588D41551D5D}" destId="{2EA41E42-5B40-4C95-B275-2D20EADABAE2}" srcOrd="1" destOrd="0" presId="urn:microsoft.com/office/officeart/2017/3/layout/DropPinTimeline"/>
    <dgm:cxn modelId="{2D80C58A-3136-42DC-8E4A-3DF9EB400629}" type="presParOf" srcId="{CCBC6ED4-9CAD-4A2C-A606-F13078F64D1E}" destId="{40CC58FC-D02A-41C4-972E-192AF1B01DA4}" srcOrd="2" destOrd="0" presId="urn:microsoft.com/office/officeart/2017/3/layout/DropPinTimeline"/>
    <dgm:cxn modelId="{175D460D-1628-4C0B-91D9-4B49787FD87C}" type="presParOf" srcId="{CCBC6ED4-9CAD-4A2C-A606-F13078F64D1E}" destId="{D806E9C2-7E11-47A4-9778-7FCB9EDA56C1}" srcOrd="3" destOrd="0" presId="urn:microsoft.com/office/officeart/2017/3/layout/DropPinTimeline"/>
    <dgm:cxn modelId="{F79A610D-8615-4595-A788-B3BC4365746E}" type="presParOf" srcId="{CCBC6ED4-9CAD-4A2C-A606-F13078F64D1E}" destId="{B6629210-CCCB-4C3F-93D6-A6B3E4B5066F}" srcOrd="4" destOrd="0" presId="urn:microsoft.com/office/officeart/2017/3/layout/DropPinTimeline"/>
    <dgm:cxn modelId="{9EAA2D34-FC50-4A8B-AF74-1F9D0E650EAC}" type="presParOf" srcId="{CCBC6ED4-9CAD-4A2C-A606-F13078F64D1E}" destId="{D06FCBBE-B336-4183-A905-4AEED3A2181B}" srcOrd="5" destOrd="0" presId="urn:microsoft.com/office/officeart/2017/3/layout/DropPinTimeline"/>
    <dgm:cxn modelId="{F97D3A0C-5985-455C-BBBF-9FDE94C6E5C6}" type="presParOf" srcId="{DE3EE8BE-DC5B-4983-A9A0-BEA85A5FB54E}" destId="{8AB72E40-7589-4E5D-B2D6-70C4F7822514}" srcOrd="5" destOrd="0" presId="urn:microsoft.com/office/officeart/2017/3/layout/DropPinTimeline"/>
    <dgm:cxn modelId="{8C983DDC-2CCD-473D-BB29-B820D184F713}" type="presParOf" srcId="{DE3EE8BE-DC5B-4983-A9A0-BEA85A5FB54E}" destId="{DA2EE509-AB11-4545-A8B7-82CF3CCE03D2}" srcOrd="6" destOrd="0" presId="urn:microsoft.com/office/officeart/2017/3/layout/DropPinTimeline"/>
    <dgm:cxn modelId="{C91645B5-8BEC-462D-962D-D69377BC77CA}" type="presParOf" srcId="{DA2EE509-AB11-4545-A8B7-82CF3CCE03D2}" destId="{C8E3389F-A39E-4B1C-A4F7-097C7E023110}" srcOrd="0" destOrd="0" presId="urn:microsoft.com/office/officeart/2017/3/layout/DropPinTimeline"/>
    <dgm:cxn modelId="{9CF252C4-4C60-4331-B491-0D29E487CB7A}" type="presParOf" srcId="{DA2EE509-AB11-4545-A8B7-82CF3CCE03D2}" destId="{E74EAC91-36F0-4BD1-9BBD-230FB076ED17}" srcOrd="1" destOrd="0" presId="urn:microsoft.com/office/officeart/2017/3/layout/DropPinTimeline"/>
    <dgm:cxn modelId="{9AF4E851-7CA2-432F-8F6A-E083EE353F5A}" type="presParOf" srcId="{E74EAC91-36F0-4BD1-9BBD-230FB076ED17}" destId="{19A59409-846D-4BE4-BE03-A60C8BF44C00}" srcOrd="0" destOrd="0" presId="urn:microsoft.com/office/officeart/2017/3/layout/DropPinTimeline"/>
    <dgm:cxn modelId="{1818312A-E258-4974-A17F-8B11B0466736}" type="presParOf" srcId="{E74EAC91-36F0-4BD1-9BBD-230FB076ED17}" destId="{34410EE1-3D11-437A-9EB9-3ABFA8BEBB85}" srcOrd="1" destOrd="0" presId="urn:microsoft.com/office/officeart/2017/3/layout/DropPinTimeline"/>
    <dgm:cxn modelId="{C0C40B04-D954-4030-BBE1-BE6E9AC51CC2}" type="presParOf" srcId="{DA2EE509-AB11-4545-A8B7-82CF3CCE03D2}" destId="{EACB1F12-CFF2-45A1-BCB3-0714A86F3D7C}" srcOrd="2" destOrd="0" presId="urn:microsoft.com/office/officeart/2017/3/layout/DropPinTimeline"/>
    <dgm:cxn modelId="{16F94196-ED74-41AD-9235-83B21D0455B9}" type="presParOf" srcId="{DA2EE509-AB11-4545-A8B7-82CF3CCE03D2}" destId="{334941E9-EB4E-45BE-B717-9D666404B4CC}" srcOrd="3" destOrd="0" presId="urn:microsoft.com/office/officeart/2017/3/layout/DropPinTimeline"/>
    <dgm:cxn modelId="{0D2FD29B-30BE-4AE9-968A-AE8B7FA06BA3}" type="presParOf" srcId="{DA2EE509-AB11-4545-A8B7-82CF3CCE03D2}" destId="{F58B1F10-7270-4579-9672-29E1D9D2F46B}" srcOrd="4" destOrd="0" presId="urn:microsoft.com/office/officeart/2017/3/layout/DropPinTimeline"/>
    <dgm:cxn modelId="{5E920AEF-B553-412A-8D75-B1A4D889D380}" type="presParOf" srcId="{DA2EE509-AB11-4545-A8B7-82CF3CCE03D2}" destId="{6C689B64-DC77-4043-A633-B1BABA98DFFD}" srcOrd="5" destOrd="0" presId="urn:microsoft.com/office/officeart/2017/3/layout/DropPinTimeline"/>
    <dgm:cxn modelId="{65390F36-0AFC-4CE9-AABA-F199226BE7A3}" type="presParOf" srcId="{DE3EE8BE-DC5B-4983-A9A0-BEA85A5FB54E}" destId="{398BE2E1-E6E6-43F9-99D0-AAA78D63C835}" srcOrd="7" destOrd="0" presId="urn:microsoft.com/office/officeart/2017/3/layout/DropPinTimeline"/>
    <dgm:cxn modelId="{6FF09167-833E-4F6D-9FF4-D8BB80B26408}" type="presParOf" srcId="{DE3EE8BE-DC5B-4983-A9A0-BEA85A5FB54E}" destId="{D1D78BD3-598B-4BD6-8D1E-7715B0FA9A1B}" srcOrd="8" destOrd="0" presId="urn:microsoft.com/office/officeart/2017/3/layout/DropPinTimeline"/>
    <dgm:cxn modelId="{15A6FFDD-1B58-4327-8F81-3BFC6D427BD2}" type="presParOf" srcId="{D1D78BD3-598B-4BD6-8D1E-7715B0FA9A1B}" destId="{CC4F247D-A0E6-4713-BC36-CC4331302AA8}" srcOrd="0" destOrd="0" presId="urn:microsoft.com/office/officeart/2017/3/layout/DropPinTimeline"/>
    <dgm:cxn modelId="{536A2CBE-BEFB-47B4-86E4-FDF17F3CC388}" type="presParOf" srcId="{D1D78BD3-598B-4BD6-8D1E-7715B0FA9A1B}" destId="{EACDFA58-EBE0-434C-AE92-6897DA5DC946}" srcOrd="1" destOrd="0" presId="urn:microsoft.com/office/officeart/2017/3/layout/DropPinTimeline"/>
    <dgm:cxn modelId="{11D96107-D948-468C-8E10-943D7236E053}" type="presParOf" srcId="{EACDFA58-EBE0-434C-AE92-6897DA5DC946}" destId="{99944B98-73A7-4C7F-95FA-3901FA823152}" srcOrd="0" destOrd="0" presId="urn:microsoft.com/office/officeart/2017/3/layout/DropPinTimeline"/>
    <dgm:cxn modelId="{0C716748-AB7E-429C-A8B8-F242FC67BFF2}" type="presParOf" srcId="{EACDFA58-EBE0-434C-AE92-6897DA5DC946}" destId="{EA333B2C-4B91-48A3-9B8E-876A2A927A47}" srcOrd="1" destOrd="0" presId="urn:microsoft.com/office/officeart/2017/3/layout/DropPinTimeline"/>
    <dgm:cxn modelId="{39C45E7D-305E-44B0-A3C8-46489DE99EFC}" type="presParOf" srcId="{D1D78BD3-598B-4BD6-8D1E-7715B0FA9A1B}" destId="{0B5B5642-A211-4AC7-AAE0-C053D251BE49}" srcOrd="2" destOrd="0" presId="urn:microsoft.com/office/officeart/2017/3/layout/DropPinTimeline"/>
    <dgm:cxn modelId="{05E5A7EE-719E-4C00-8706-EC406793BCA9}" type="presParOf" srcId="{D1D78BD3-598B-4BD6-8D1E-7715B0FA9A1B}" destId="{B5F79900-F884-46CB-824F-A835C24F4982}" srcOrd="3" destOrd="0" presId="urn:microsoft.com/office/officeart/2017/3/layout/DropPinTimeline"/>
    <dgm:cxn modelId="{558B7564-4D0A-4CEB-9D69-09A1B62BF012}" type="presParOf" srcId="{D1D78BD3-598B-4BD6-8D1E-7715B0FA9A1B}" destId="{E8B329D7-1D89-49B0-BE38-673007F3476D}" srcOrd="4" destOrd="0" presId="urn:microsoft.com/office/officeart/2017/3/layout/DropPinTimeline"/>
    <dgm:cxn modelId="{D67BFDD3-0D8F-43BC-91CD-6A506ED56A32}" type="presParOf" srcId="{D1D78BD3-598B-4BD6-8D1E-7715B0FA9A1B}" destId="{793508FD-67CD-4113-BC7B-52E7B2CB4659}" srcOrd="5" destOrd="0" presId="urn:microsoft.com/office/officeart/2017/3/layout/DropPinTimeline"/>
    <dgm:cxn modelId="{A0B877EB-FB2A-4B4A-94AD-DE095503F430}" type="presParOf" srcId="{DE3EE8BE-DC5B-4983-A9A0-BEA85A5FB54E}" destId="{E126A649-ED20-4C8F-AD6B-4752A24353D1}" srcOrd="9" destOrd="0" presId="urn:microsoft.com/office/officeart/2017/3/layout/DropPinTimeline"/>
    <dgm:cxn modelId="{C3B994B1-F0B9-42F9-93D9-947E95E43313}" type="presParOf" srcId="{DE3EE8BE-DC5B-4983-A9A0-BEA85A5FB54E}" destId="{D293520D-FEA2-49F9-8656-51F0845910B1}" srcOrd="10" destOrd="0" presId="urn:microsoft.com/office/officeart/2017/3/layout/DropPinTimeline"/>
    <dgm:cxn modelId="{A0C9B70B-B0E6-4285-A32B-B2AF2569D5C0}" type="presParOf" srcId="{D293520D-FEA2-49F9-8656-51F0845910B1}" destId="{7A6B65AB-8989-4E9C-B93D-50F97E32B669}" srcOrd="0" destOrd="0" presId="urn:microsoft.com/office/officeart/2017/3/layout/DropPinTimeline"/>
    <dgm:cxn modelId="{331020F8-BD8F-47E0-8302-AB4615F13CF3}" type="presParOf" srcId="{D293520D-FEA2-49F9-8656-51F0845910B1}" destId="{66B80AC9-FEB0-45FB-B2A0-2C572E834E4C}" srcOrd="1" destOrd="0" presId="urn:microsoft.com/office/officeart/2017/3/layout/DropPinTimeline"/>
    <dgm:cxn modelId="{877A273D-B510-4F78-9BE9-29755BA50177}" type="presParOf" srcId="{66B80AC9-FEB0-45FB-B2A0-2C572E834E4C}" destId="{6D019522-7F47-4595-AA50-687164115B98}" srcOrd="0" destOrd="0" presId="urn:microsoft.com/office/officeart/2017/3/layout/DropPinTimeline"/>
    <dgm:cxn modelId="{22704490-2065-4201-8687-BCF7E0DC0787}" type="presParOf" srcId="{66B80AC9-FEB0-45FB-B2A0-2C572E834E4C}" destId="{E96648ED-C4C4-4F50-AAD5-6048C7759476}" srcOrd="1" destOrd="0" presId="urn:microsoft.com/office/officeart/2017/3/layout/DropPinTimeline"/>
    <dgm:cxn modelId="{DEA01E2B-810B-4BBB-B5CD-8E1A1D9E8DE9}" type="presParOf" srcId="{D293520D-FEA2-49F9-8656-51F0845910B1}" destId="{DF8D9ABA-4C38-492E-9D0E-DA6C8F6851B3}" srcOrd="2" destOrd="0" presId="urn:microsoft.com/office/officeart/2017/3/layout/DropPinTimeline"/>
    <dgm:cxn modelId="{DCC75934-9138-4407-A828-2A7ADFA6D8A8}" type="presParOf" srcId="{D293520D-FEA2-49F9-8656-51F0845910B1}" destId="{234E3271-F51B-4729-87AF-F3A330259645}" srcOrd="3" destOrd="0" presId="urn:microsoft.com/office/officeart/2017/3/layout/DropPinTimeline"/>
    <dgm:cxn modelId="{DE292FCA-9BA2-4D2C-9EA6-E9E9DD3D988B}" type="presParOf" srcId="{D293520D-FEA2-49F9-8656-51F0845910B1}" destId="{41015EB2-214E-45CE-BC50-E57F325BCC93}" srcOrd="4" destOrd="0" presId="urn:microsoft.com/office/officeart/2017/3/layout/DropPinTimeline"/>
    <dgm:cxn modelId="{3543A975-A009-43F4-95D5-34AF84FE9EE0}" type="presParOf" srcId="{D293520D-FEA2-49F9-8656-51F0845910B1}" destId="{02E884A9-6A10-4420-B645-A30B4A5C709B}" srcOrd="5" destOrd="0" presId="urn:microsoft.com/office/officeart/2017/3/layout/DropPinTimeline"/>
    <dgm:cxn modelId="{B2127D57-6E98-48E8-9C71-74DC2DE36D44}" type="presParOf" srcId="{DE3EE8BE-DC5B-4983-A9A0-BEA85A5FB54E}" destId="{76211A38-73EA-4A2E-A21E-743E9948120A}" srcOrd="11" destOrd="0" presId="urn:microsoft.com/office/officeart/2017/3/layout/DropPinTimeline"/>
    <dgm:cxn modelId="{82259FAA-13B9-48B3-BD8A-959D1ACE42BC}" type="presParOf" srcId="{DE3EE8BE-DC5B-4983-A9A0-BEA85A5FB54E}" destId="{31599D57-F452-4337-A98B-A0F30802E90C}" srcOrd="12" destOrd="0" presId="urn:microsoft.com/office/officeart/2017/3/layout/DropPinTimeline"/>
    <dgm:cxn modelId="{DFB371DD-DCFF-4DFC-8DCC-FB4FB6BE2014}" type="presParOf" srcId="{31599D57-F452-4337-A98B-A0F30802E90C}" destId="{1D259C8A-4894-4B67-AE89-DDE67A8E0ECC}" srcOrd="0" destOrd="0" presId="urn:microsoft.com/office/officeart/2017/3/layout/DropPinTimeline"/>
    <dgm:cxn modelId="{F3AECFB2-8865-4AA1-AF1F-72283C62B5E5}" type="presParOf" srcId="{31599D57-F452-4337-A98B-A0F30802E90C}" destId="{8B7B6BA4-4F6A-4FF5-BAD8-6310A9E515CD}" srcOrd="1" destOrd="0" presId="urn:microsoft.com/office/officeart/2017/3/layout/DropPinTimeline"/>
    <dgm:cxn modelId="{907DFAB4-3F87-41F1-9A43-D159B0188B9D}" type="presParOf" srcId="{8B7B6BA4-4F6A-4FF5-BAD8-6310A9E515CD}" destId="{6AC67715-B82B-486F-B600-BBE4AB88955C}" srcOrd="0" destOrd="0" presId="urn:microsoft.com/office/officeart/2017/3/layout/DropPinTimeline"/>
    <dgm:cxn modelId="{341F7EA6-5263-4171-9EFC-29E9D76F6ACE}" type="presParOf" srcId="{8B7B6BA4-4F6A-4FF5-BAD8-6310A9E515CD}" destId="{6836E872-CB7B-4603-ABDF-1F5878FF1BA2}" srcOrd="1" destOrd="0" presId="urn:microsoft.com/office/officeart/2017/3/layout/DropPinTimeline"/>
    <dgm:cxn modelId="{077E70A6-E25E-4742-99DE-569CC8F51164}" type="presParOf" srcId="{31599D57-F452-4337-A98B-A0F30802E90C}" destId="{CB4F9E8B-5D2A-4ECC-8D6C-AEAF3705A837}" srcOrd="2" destOrd="0" presId="urn:microsoft.com/office/officeart/2017/3/layout/DropPinTimeline"/>
    <dgm:cxn modelId="{9E433376-A45B-4D3B-9827-F908413C8C3E}" type="presParOf" srcId="{31599D57-F452-4337-A98B-A0F30802E90C}" destId="{7811EACC-6A9C-4751-8C83-FAFB1DC5EC10}" srcOrd="3" destOrd="0" presId="urn:microsoft.com/office/officeart/2017/3/layout/DropPinTimeline"/>
    <dgm:cxn modelId="{DE55A6BD-95E2-410F-B34C-A4BB0C77636C}" type="presParOf" srcId="{31599D57-F452-4337-A98B-A0F30802E90C}" destId="{E301BE90-745C-4E6D-9783-85C0E810FF2B}" srcOrd="4" destOrd="0" presId="urn:microsoft.com/office/officeart/2017/3/layout/DropPinTimeline"/>
    <dgm:cxn modelId="{950314AE-DCB7-4D86-A9BD-60B1CD9145EB}" type="presParOf" srcId="{31599D57-F452-4337-A98B-A0F30802E90C}" destId="{1445E908-77F0-4C7D-A3B1-7EB0FD7CBB91}" srcOrd="5" destOrd="0" presId="urn:microsoft.com/office/officeart/2017/3/layout/DropPinTimelin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7320680-9848-4D3B-9F35-7685EC4DBB5C}" type="doc">
      <dgm:prSet loTypeId="urn:microsoft.com/office/officeart/2017/3/layout/DropPinTimeline" loCatId="time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15D4F7-4E69-411F-A7D3-99BCC327E50C}">
      <dgm:prSet phldrT="[Text]" phldr="0"/>
      <dgm:spPr/>
      <dgm:t>
        <a:bodyPr/>
        <a:lstStyle/>
        <a:p>
          <a:pPr>
            <a:defRPr b="1"/>
          </a:pPr>
          <a:r>
            <a:rPr lang="en-US">
              <a:latin typeface="Verdana"/>
            </a:rPr>
            <a:t>August 31</a:t>
          </a:r>
          <a:endParaRPr lang="en-US"/>
        </a:p>
      </dgm:t>
    </dgm:pt>
    <dgm:pt modelId="{1CD3CAD8-7845-45BC-ADE1-3C46E29370AD}" type="parTrans" cxnId="{685A8B91-2DE4-4884-9055-F659CF0F5DED}">
      <dgm:prSet/>
      <dgm:spPr/>
      <dgm:t>
        <a:bodyPr/>
        <a:lstStyle/>
        <a:p>
          <a:endParaRPr lang="en-US"/>
        </a:p>
      </dgm:t>
    </dgm:pt>
    <dgm:pt modelId="{02D6B435-D7C6-435F-9EA6-263DC1688C3A}" type="sibTrans" cxnId="{685A8B91-2DE4-4884-9055-F659CF0F5DED}">
      <dgm:prSet/>
      <dgm:spPr/>
      <dgm:t>
        <a:bodyPr/>
        <a:lstStyle/>
        <a:p>
          <a:endParaRPr lang="en-US"/>
        </a:p>
      </dgm:t>
    </dgm:pt>
    <dgm:pt modelId="{4C4317FC-E4D9-4C90-8942-DDEC452626A3}">
      <dgm:prSet phldrT="[Text]" phldr="0"/>
      <dgm:spPr/>
      <dgm:t>
        <a:bodyPr/>
        <a:lstStyle/>
        <a:p>
          <a:pPr>
            <a:defRPr b="1"/>
          </a:pPr>
          <a:r>
            <a:rPr lang="en-US">
              <a:latin typeface="Verdana"/>
            </a:rPr>
            <a:t>September 1</a:t>
          </a:r>
          <a:endParaRPr lang="en-US"/>
        </a:p>
      </dgm:t>
    </dgm:pt>
    <dgm:pt modelId="{ED1B6E2E-49B0-4023-9D1B-B7BC240E8DBF}" type="parTrans" cxnId="{5D0AB2E0-C52E-4DB4-A717-D453CFC69003}">
      <dgm:prSet/>
      <dgm:spPr/>
      <dgm:t>
        <a:bodyPr/>
        <a:lstStyle/>
        <a:p>
          <a:endParaRPr lang="en-US"/>
        </a:p>
      </dgm:t>
    </dgm:pt>
    <dgm:pt modelId="{E7C68C08-78DA-4498-B395-70009D03CED8}" type="sibTrans" cxnId="{5D0AB2E0-C52E-4DB4-A717-D453CFC69003}">
      <dgm:prSet/>
      <dgm:spPr/>
      <dgm:t>
        <a:bodyPr/>
        <a:lstStyle/>
        <a:p>
          <a:endParaRPr lang="en-US"/>
        </a:p>
      </dgm:t>
    </dgm:pt>
    <dgm:pt modelId="{BBDF5B59-2FC2-4F90-B1BA-A5D963889116}">
      <dgm:prSet phldrT="[Text]" phldr="0"/>
      <dgm:spPr/>
      <dgm:t>
        <a:bodyPr/>
        <a:lstStyle/>
        <a:p>
          <a:pPr>
            <a:defRPr b="1"/>
          </a:pPr>
          <a:r>
            <a:rPr lang="en-US" b="1">
              <a:latin typeface="Verdana"/>
            </a:rPr>
            <a:t>September 2</a:t>
          </a:r>
          <a:endParaRPr lang="en-US" b="1"/>
        </a:p>
      </dgm:t>
    </dgm:pt>
    <dgm:pt modelId="{774228E8-C9D7-4591-9DE4-AEE7192FB405}" type="parTrans" cxnId="{764331A9-B37C-4446-AA4E-068584CC4C65}">
      <dgm:prSet/>
      <dgm:spPr/>
      <dgm:t>
        <a:bodyPr/>
        <a:lstStyle/>
        <a:p>
          <a:endParaRPr lang="en-US"/>
        </a:p>
      </dgm:t>
    </dgm:pt>
    <dgm:pt modelId="{84B2E7A5-8C23-47C5-86FF-B86269AC25FA}" type="sibTrans" cxnId="{764331A9-B37C-4446-AA4E-068584CC4C65}">
      <dgm:prSet/>
      <dgm:spPr/>
      <dgm:t>
        <a:bodyPr/>
        <a:lstStyle/>
        <a:p>
          <a:endParaRPr lang="en-US"/>
        </a:p>
      </dgm:t>
    </dgm:pt>
    <dgm:pt modelId="{1E8A0CF4-80F9-4CC8-9E69-5C022E8E7667}">
      <dgm:prSet phldrT="[Text]" phldr="0"/>
      <dgm:spPr/>
      <dgm:t>
        <a:bodyPr/>
        <a:lstStyle/>
        <a:p>
          <a:pPr>
            <a:defRPr b="1"/>
          </a:pPr>
          <a:r>
            <a:rPr lang="en-US" b="1">
              <a:latin typeface="Verdana"/>
            </a:rPr>
            <a:t>September 3</a:t>
          </a:r>
          <a:endParaRPr lang="en-US" b="1"/>
        </a:p>
      </dgm:t>
    </dgm:pt>
    <dgm:pt modelId="{E7286A68-D96B-470B-BA90-E62BA9BE8533}" type="parTrans" cxnId="{AFEB18FC-5D12-4378-803C-9633194E3FC6}">
      <dgm:prSet/>
      <dgm:spPr/>
      <dgm:t>
        <a:bodyPr/>
        <a:lstStyle/>
        <a:p>
          <a:endParaRPr lang="en-US"/>
        </a:p>
      </dgm:t>
    </dgm:pt>
    <dgm:pt modelId="{00356B8B-C655-4DE6-94FB-DB8C2B9A392B}" type="sibTrans" cxnId="{AFEB18FC-5D12-4378-803C-9633194E3FC6}">
      <dgm:prSet/>
      <dgm:spPr/>
      <dgm:t>
        <a:bodyPr/>
        <a:lstStyle/>
        <a:p>
          <a:endParaRPr lang="en-US"/>
        </a:p>
      </dgm:t>
    </dgm:pt>
    <dgm:pt modelId="{0755B66E-D8B4-42F1-8866-9C79C53D1B8C}">
      <dgm:prSet phldr="0"/>
      <dgm:spPr/>
      <dgm:t>
        <a:bodyPr/>
        <a:lstStyle/>
        <a:p>
          <a:pPr>
            <a:defRPr b="1"/>
          </a:pPr>
          <a:r>
            <a:rPr lang="en-US" b="1">
              <a:latin typeface="Verdana"/>
            </a:rPr>
            <a:t>September 4</a:t>
          </a:r>
        </a:p>
      </dgm:t>
    </dgm:pt>
    <dgm:pt modelId="{5F9D1BB3-E9EA-4798-B815-B558A54D4D71}" type="parTrans" cxnId="{7D4D2D04-7F2A-40B4-85C7-08B76208EE89}">
      <dgm:prSet/>
      <dgm:spPr/>
    </dgm:pt>
    <dgm:pt modelId="{669E7E7F-0888-451D-AEA7-E2BD032BB36A}" type="sibTrans" cxnId="{7D4D2D04-7F2A-40B4-85C7-08B76208EE89}">
      <dgm:prSet/>
      <dgm:spPr/>
    </dgm:pt>
    <dgm:pt modelId="{A5E2599F-924D-45FD-9FC7-AC3FFE87A43F}">
      <dgm:prSet phldr="0"/>
      <dgm:spPr/>
      <dgm:t>
        <a:bodyPr/>
        <a:lstStyle/>
        <a:p>
          <a:pPr>
            <a:defRPr b="1"/>
          </a:pPr>
          <a:r>
            <a:rPr lang="en-US">
              <a:latin typeface="Verdana"/>
            </a:rPr>
            <a:t>September 5</a:t>
          </a:r>
        </a:p>
      </dgm:t>
    </dgm:pt>
    <dgm:pt modelId="{EE807F60-CFD9-4169-A825-9A2B8F758861}" type="parTrans" cxnId="{675B92F1-D8EF-469E-9A8A-20E2A18E9621}">
      <dgm:prSet/>
      <dgm:spPr/>
    </dgm:pt>
    <dgm:pt modelId="{812A3A97-2511-4DAB-885E-C3D9B813C9F5}" type="sibTrans" cxnId="{675B92F1-D8EF-469E-9A8A-20E2A18E9621}">
      <dgm:prSet/>
      <dgm:spPr/>
    </dgm:pt>
    <dgm:pt modelId="{4C4DB702-872A-468A-A858-25EC7614BEAE}">
      <dgm:prSet phldr="0"/>
      <dgm:spPr/>
      <dgm:t>
        <a:bodyPr/>
        <a:lstStyle/>
        <a:p>
          <a:pPr>
            <a:defRPr b="1"/>
          </a:pPr>
          <a:r>
            <a:rPr lang="en-US">
              <a:latin typeface="Verdana"/>
            </a:rPr>
            <a:t>September 6</a:t>
          </a:r>
          <a:endParaRPr lang="en-US"/>
        </a:p>
      </dgm:t>
    </dgm:pt>
    <dgm:pt modelId="{4C89793A-0F78-44AE-9C38-270E6C1C133F}" type="parTrans" cxnId="{AA385080-82F0-471E-B471-082E6C330CF9}">
      <dgm:prSet/>
      <dgm:spPr/>
    </dgm:pt>
    <dgm:pt modelId="{AD08EC34-3D8A-4273-9EFA-70E09DD7743C}" type="sibTrans" cxnId="{AA385080-82F0-471E-B471-082E6C330CF9}">
      <dgm:prSet/>
      <dgm:spPr/>
    </dgm:pt>
    <dgm:pt modelId="{31691ADC-ED7E-428F-B57B-9C664BA63D4D}" type="pres">
      <dgm:prSet presAssocID="{07320680-9848-4D3B-9F35-7685EC4DBB5C}" presName="root" presStyleCnt="0">
        <dgm:presLayoutVars>
          <dgm:chMax/>
          <dgm:chPref/>
          <dgm:animLvl val="lvl"/>
        </dgm:presLayoutVars>
      </dgm:prSet>
      <dgm:spPr/>
    </dgm:pt>
    <dgm:pt modelId="{00E4C757-6D48-402E-BA9B-D0F15206B4FD}" type="pres">
      <dgm:prSet presAssocID="{07320680-9848-4D3B-9F35-7685EC4DBB5C}" presName="divider" presStyleLbl="fgAcc1" presStyleIdx="0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gm:spPr>
    </dgm:pt>
    <dgm:pt modelId="{DE3EE8BE-DC5B-4983-A9A0-BEA85A5FB54E}" type="pres">
      <dgm:prSet presAssocID="{07320680-9848-4D3B-9F35-7685EC4DBB5C}" presName="nodes" presStyleCnt="0">
        <dgm:presLayoutVars>
          <dgm:chMax/>
          <dgm:chPref/>
          <dgm:animLvl val="lvl"/>
        </dgm:presLayoutVars>
      </dgm:prSet>
      <dgm:spPr/>
    </dgm:pt>
    <dgm:pt modelId="{DB99E870-5788-43EF-8C28-C9C1A6F329A9}" type="pres">
      <dgm:prSet presAssocID="{CA15D4F7-4E69-411F-A7D3-99BCC327E50C}" presName="composite" presStyleCnt="0"/>
      <dgm:spPr/>
    </dgm:pt>
    <dgm:pt modelId="{16659216-7017-4E86-A4C8-2F587F179CC2}" type="pres">
      <dgm:prSet presAssocID="{CA15D4F7-4E69-411F-A7D3-99BCC327E50C}" presName="ConnectorPoint" presStyleLbl="lnNode1" presStyleIdx="0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311297E8-79F8-41DB-BDCA-765643F5782B}" type="pres">
      <dgm:prSet presAssocID="{CA15D4F7-4E69-411F-A7D3-99BCC327E50C}" presName="DropPinPlaceHolder" presStyleCnt="0"/>
      <dgm:spPr/>
    </dgm:pt>
    <dgm:pt modelId="{EAFE9BE2-8794-4F62-9267-AA6320268394}" type="pres">
      <dgm:prSet presAssocID="{CA15D4F7-4E69-411F-A7D3-99BCC327E50C}" presName="DropPin" presStyleLbl="alignNode1" presStyleIdx="0" presStyleCnt="7"/>
      <dgm:spPr/>
    </dgm:pt>
    <dgm:pt modelId="{5104FB33-CA0B-42B2-B481-A96ACFFD79E8}" type="pres">
      <dgm:prSet presAssocID="{CA15D4F7-4E69-411F-A7D3-99BCC327E50C}" presName="Ellipse" presStyleLbl="fgAcc1" presStyleIdx="1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C5DE0D97-9092-4A37-ACA0-A45F7F668124}" type="pres">
      <dgm:prSet presAssocID="{CA15D4F7-4E69-411F-A7D3-99BCC327E50C}" presName="L2TextContainer" presStyleLbl="revTx" presStyleIdx="0" presStyleCnt="14">
        <dgm:presLayoutVars>
          <dgm:bulletEnabled val="1"/>
        </dgm:presLayoutVars>
      </dgm:prSet>
      <dgm:spPr/>
    </dgm:pt>
    <dgm:pt modelId="{5266EF20-4701-4EA1-848C-96C7C1E3781B}" type="pres">
      <dgm:prSet presAssocID="{CA15D4F7-4E69-411F-A7D3-99BCC327E50C}" presName="L1TextContainer" presStyleLbl="revTx" presStyleIdx="1" presStyleCnt="14">
        <dgm:presLayoutVars>
          <dgm:chMax val="1"/>
          <dgm:chPref val="1"/>
          <dgm:bulletEnabled val="1"/>
        </dgm:presLayoutVars>
      </dgm:prSet>
      <dgm:spPr/>
    </dgm:pt>
    <dgm:pt modelId="{13D3F23C-78B7-43C2-B313-F336C70DBD60}" type="pres">
      <dgm:prSet presAssocID="{CA15D4F7-4E69-411F-A7D3-99BCC327E50C}" presName="ConnectLine" presStyleLbl="sibTrans1D1" presStyleIdx="0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98D844CB-E8AF-48EB-9B8B-68F8804B995C}" type="pres">
      <dgm:prSet presAssocID="{CA15D4F7-4E69-411F-A7D3-99BCC327E50C}" presName="EmptyPlaceHolder" presStyleCnt="0"/>
      <dgm:spPr/>
    </dgm:pt>
    <dgm:pt modelId="{6484C7A0-7A44-4EE9-BB78-8C010B224228}" type="pres">
      <dgm:prSet presAssocID="{02D6B435-D7C6-435F-9EA6-263DC1688C3A}" presName="spaceBetweenRectangles" presStyleCnt="0"/>
      <dgm:spPr/>
    </dgm:pt>
    <dgm:pt modelId="{6E3F3605-7BA1-45CC-9815-93D7F47449AE}" type="pres">
      <dgm:prSet presAssocID="{4C4317FC-E4D9-4C90-8942-DDEC452626A3}" presName="composite" presStyleCnt="0"/>
      <dgm:spPr/>
    </dgm:pt>
    <dgm:pt modelId="{321C5D72-BCA8-4DF7-A71F-B95FF15C5AEC}" type="pres">
      <dgm:prSet presAssocID="{4C4317FC-E4D9-4C90-8942-DDEC452626A3}" presName="ConnectorPoint" presStyleLbl="lnNode1" presStyleIdx="1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5487C803-81BF-425F-BF31-3C8217DE5C0B}" type="pres">
      <dgm:prSet presAssocID="{4C4317FC-E4D9-4C90-8942-DDEC452626A3}" presName="DropPinPlaceHolder" presStyleCnt="0"/>
      <dgm:spPr/>
    </dgm:pt>
    <dgm:pt modelId="{DB505832-A545-4555-BBDC-B42CFA7BF501}" type="pres">
      <dgm:prSet presAssocID="{4C4317FC-E4D9-4C90-8942-DDEC452626A3}" presName="DropPin" presStyleLbl="alignNode1" presStyleIdx="1" presStyleCnt="7"/>
      <dgm:spPr/>
    </dgm:pt>
    <dgm:pt modelId="{BA4B67B3-9337-4877-BD97-98AD6971F380}" type="pres">
      <dgm:prSet presAssocID="{4C4317FC-E4D9-4C90-8942-DDEC452626A3}" presName="Ellipse" presStyleLbl="fgAcc1" presStyleIdx="2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3C64B75A-B921-41E6-8C4E-8F61D0FA95A4}" type="pres">
      <dgm:prSet presAssocID="{4C4317FC-E4D9-4C90-8942-DDEC452626A3}" presName="L2TextContainer" presStyleLbl="revTx" presStyleIdx="2" presStyleCnt="14">
        <dgm:presLayoutVars>
          <dgm:bulletEnabled val="1"/>
        </dgm:presLayoutVars>
      </dgm:prSet>
      <dgm:spPr/>
    </dgm:pt>
    <dgm:pt modelId="{194975DB-D5A3-4651-B607-AECD7E9A97F3}" type="pres">
      <dgm:prSet presAssocID="{4C4317FC-E4D9-4C90-8942-DDEC452626A3}" presName="L1TextContainer" presStyleLbl="revTx" presStyleIdx="3" presStyleCnt="14">
        <dgm:presLayoutVars>
          <dgm:chMax val="1"/>
          <dgm:chPref val="1"/>
          <dgm:bulletEnabled val="1"/>
        </dgm:presLayoutVars>
      </dgm:prSet>
      <dgm:spPr/>
    </dgm:pt>
    <dgm:pt modelId="{F489FAF7-3A28-47D8-A69A-37AB093CF417}" type="pres">
      <dgm:prSet presAssocID="{4C4317FC-E4D9-4C90-8942-DDEC452626A3}" presName="ConnectLine" presStyleLbl="sibTrans1D1" presStyleIdx="1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E7A91595-A34C-49F9-BAD0-5A18F722E130}" type="pres">
      <dgm:prSet presAssocID="{4C4317FC-E4D9-4C90-8942-DDEC452626A3}" presName="EmptyPlaceHolder" presStyleCnt="0"/>
      <dgm:spPr/>
    </dgm:pt>
    <dgm:pt modelId="{A16A9D03-4627-4784-8628-B7FFA0738599}" type="pres">
      <dgm:prSet presAssocID="{E7C68C08-78DA-4498-B395-70009D03CED8}" presName="spaceBetweenRectangles" presStyleCnt="0"/>
      <dgm:spPr/>
    </dgm:pt>
    <dgm:pt modelId="{CCBC6ED4-9CAD-4A2C-A606-F13078F64D1E}" type="pres">
      <dgm:prSet presAssocID="{BBDF5B59-2FC2-4F90-B1BA-A5D963889116}" presName="composite" presStyleCnt="0"/>
      <dgm:spPr/>
    </dgm:pt>
    <dgm:pt modelId="{09D2ADA8-0356-43FC-81F2-D06415A22EF0}" type="pres">
      <dgm:prSet presAssocID="{BBDF5B59-2FC2-4F90-B1BA-A5D963889116}" presName="ConnectorPoint" presStyleLbl="lnNode1" presStyleIdx="2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D65380B2-9E0D-443E-971D-588D41551D5D}" type="pres">
      <dgm:prSet presAssocID="{BBDF5B59-2FC2-4F90-B1BA-A5D963889116}" presName="DropPinPlaceHolder" presStyleCnt="0"/>
      <dgm:spPr/>
    </dgm:pt>
    <dgm:pt modelId="{15A41FEE-3190-4CF6-839B-21F79B1EED23}" type="pres">
      <dgm:prSet presAssocID="{BBDF5B59-2FC2-4F90-B1BA-A5D963889116}" presName="DropPin" presStyleLbl="alignNode1" presStyleIdx="2" presStyleCnt="7"/>
      <dgm:spPr/>
    </dgm:pt>
    <dgm:pt modelId="{2EA41E42-5B40-4C95-B275-2D20EADABAE2}" type="pres">
      <dgm:prSet presAssocID="{BBDF5B59-2FC2-4F90-B1BA-A5D963889116}" presName="Ellipse" presStyleLbl="fgAcc1" presStyleIdx="3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40CC58FC-D02A-41C4-972E-192AF1B01DA4}" type="pres">
      <dgm:prSet presAssocID="{BBDF5B59-2FC2-4F90-B1BA-A5D963889116}" presName="L2TextContainer" presStyleLbl="revTx" presStyleIdx="4" presStyleCnt="14">
        <dgm:presLayoutVars>
          <dgm:bulletEnabled val="1"/>
        </dgm:presLayoutVars>
      </dgm:prSet>
      <dgm:spPr/>
    </dgm:pt>
    <dgm:pt modelId="{D806E9C2-7E11-47A4-9778-7FCB9EDA56C1}" type="pres">
      <dgm:prSet presAssocID="{BBDF5B59-2FC2-4F90-B1BA-A5D963889116}" presName="L1TextContainer" presStyleLbl="revTx" presStyleIdx="5" presStyleCnt="14">
        <dgm:presLayoutVars>
          <dgm:chMax val="1"/>
          <dgm:chPref val="1"/>
          <dgm:bulletEnabled val="1"/>
        </dgm:presLayoutVars>
      </dgm:prSet>
      <dgm:spPr/>
    </dgm:pt>
    <dgm:pt modelId="{B6629210-CCCB-4C3F-93D6-A6B3E4B5066F}" type="pres">
      <dgm:prSet presAssocID="{BBDF5B59-2FC2-4F90-B1BA-A5D963889116}" presName="ConnectLine" presStyleLbl="sibTrans1D1" presStyleIdx="2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D06FCBBE-B336-4183-A905-4AEED3A2181B}" type="pres">
      <dgm:prSet presAssocID="{BBDF5B59-2FC2-4F90-B1BA-A5D963889116}" presName="EmptyPlaceHolder" presStyleCnt="0"/>
      <dgm:spPr/>
    </dgm:pt>
    <dgm:pt modelId="{8AB72E40-7589-4E5D-B2D6-70C4F7822514}" type="pres">
      <dgm:prSet presAssocID="{84B2E7A5-8C23-47C5-86FF-B86269AC25FA}" presName="spaceBetweenRectangles" presStyleCnt="0"/>
      <dgm:spPr/>
    </dgm:pt>
    <dgm:pt modelId="{DA2EE509-AB11-4545-A8B7-82CF3CCE03D2}" type="pres">
      <dgm:prSet presAssocID="{1E8A0CF4-80F9-4CC8-9E69-5C022E8E7667}" presName="composite" presStyleCnt="0"/>
      <dgm:spPr/>
    </dgm:pt>
    <dgm:pt modelId="{C8E3389F-A39E-4B1C-A4F7-097C7E023110}" type="pres">
      <dgm:prSet presAssocID="{1E8A0CF4-80F9-4CC8-9E69-5C022E8E7667}" presName="ConnectorPoint" presStyleLbl="lnNode1" presStyleIdx="3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E74EAC91-36F0-4BD1-9BBD-230FB076ED17}" type="pres">
      <dgm:prSet presAssocID="{1E8A0CF4-80F9-4CC8-9E69-5C022E8E7667}" presName="DropPinPlaceHolder" presStyleCnt="0"/>
      <dgm:spPr/>
    </dgm:pt>
    <dgm:pt modelId="{19A59409-846D-4BE4-BE03-A60C8BF44C00}" type="pres">
      <dgm:prSet presAssocID="{1E8A0CF4-80F9-4CC8-9E69-5C022E8E7667}" presName="DropPin" presStyleLbl="alignNode1" presStyleIdx="3" presStyleCnt="7"/>
      <dgm:spPr/>
    </dgm:pt>
    <dgm:pt modelId="{34410EE1-3D11-437A-9EB9-3ABFA8BEBB85}" type="pres">
      <dgm:prSet presAssocID="{1E8A0CF4-80F9-4CC8-9E69-5C022E8E7667}" presName="Ellipse" presStyleLbl="fgAcc1" presStyleIdx="4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EACB1F12-CFF2-45A1-BCB3-0714A86F3D7C}" type="pres">
      <dgm:prSet presAssocID="{1E8A0CF4-80F9-4CC8-9E69-5C022E8E7667}" presName="L2TextContainer" presStyleLbl="revTx" presStyleIdx="6" presStyleCnt="14">
        <dgm:presLayoutVars>
          <dgm:bulletEnabled val="1"/>
        </dgm:presLayoutVars>
      </dgm:prSet>
      <dgm:spPr/>
    </dgm:pt>
    <dgm:pt modelId="{334941E9-EB4E-45BE-B717-9D666404B4CC}" type="pres">
      <dgm:prSet presAssocID="{1E8A0CF4-80F9-4CC8-9E69-5C022E8E7667}" presName="L1TextContainer" presStyleLbl="revTx" presStyleIdx="7" presStyleCnt="14">
        <dgm:presLayoutVars>
          <dgm:chMax val="1"/>
          <dgm:chPref val="1"/>
          <dgm:bulletEnabled val="1"/>
        </dgm:presLayoutVars>
      </dgm:prSet>
      <dgm:spPr/>
    </dgm:pt>
    <dgm:pt modelId="{F58B1F10-7270-4579-9672-29E1D9D2F46B}" type="pres">
      <dgm:prSet presAssocID="{1E8A0CF4-80F9-4CC8-9E69-5C022E8E7667}" presName="ConnectLine" presStyleLbl="sibTrans1D1" presStyleIdx="3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6C689B64-DC77-4043-A633-B1BABA98DFFD}" type="pres">
      <dgm:prSet presAssocID="{1E8A0CF4-80F9-4CC8-9E69-5C022E8E7667}" presName="EmptyPlaceHolder" presStyleCnt="0"/>
      <dgm:spPr/>
    </dgm:pt>
    <dgm:pt modelId="{398BE2E1-E6E6-43F9-99D0-AAA78D63C835}" type="pres">
      <dgm:prSet presAssocID="{00356B8B-C655-4DE6-94FB-DB8C2B9A392B}" presName="spaceBetweenRectangles" presStyleCnt="0"/>
      <dgm:spPr/>
    </dgm:pt>
    <dgm:pt modelId="{D1D78BD3-598B-4BD6-8D1E-7715B0FA9A1B}" type="pres">
      <dgm:prSet presAssocID="{0755B66E-D8B4-42F1-8866-9C79C53D1B8C}" presName="composite" presStyleCnt="0"/>
      <dgm:spPr/>
    </dgm:pt>
    <dgm:pt modelId="{CC4F247D-A0E6-4713-BC36-CC4331302AA8}" type="pres">
      <dgm:prSet presAssocID="{0755B66E-D8B4-42F1-8866-9C79C53D1B8C}" presName="ConnectorPoint" presStyleLbl="lnNode1" presStyleIdx="4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EACDFA58-EBE0-434C-AE92-6897DA5DC946}" type="pres">
      <dgm:prSet presAssocID="{0755B66E-D8B4-42F1-8866-9C79C53D1B8C}" presName="DropPinPlaceHolder" presStyleCnt="0"/>
      <dgm:spPr/>
    </dgm:pt>
    <dgm:pt modelId="{99944B98-73A7-4C7F-95FA-3901FA823152}" type="pres">
      <dgm:prSet presAssocID="{0755B66E-D8B4-42F1-8866-9C79C53D1B8C}" presName="DropPin" presStyleLbl="alignNode1" presStyleIdx="4" presStyleCnt="7"/>
      <dgm:spPr/>
    </dgm:pt>
    <dgm:pt modelId="{EA333B2C-4B91-48A3-9B8E-876A2A927A47}" type="pres">
      <dgm:prSet presAssocID="{0755B66E-D8B4-42F1-8866-9C79C53D1B8C}" presName="Ellipse" presStyleLbl="fgAcc1" presStyleIdx="5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0B5B5642-A211-4AC7-AAE0-C053D251BE49}" type="pres">
      <dgm:prSet presAssocID="{0755B66E-D8B4-42F1-8866-9C79C53D1B8C}" presName="L2TextContainer" presStyleLbl="revTx" presStyleIdx="8" presStyleCnt="14">
        <dgm:presLayoutVars>
          <dgm:bulletEnabled val="1"/>
        </dgm:presLayoutVars>
      </dgm:prSet>
      <dgm:spPr/>
    </dgm:pt>
    <dgm:pt modelId="{B5F79900-F884-46CB-824F-A835C24F4982}" type="pres">
      <dgm:prSet presAssocID="{0755B66E-D8B4-42F1-8866-9C79C53D1B8C}" presName="L1TextContainer" presStyleLbl="revTx" presStyleIdx="9" presStyleCnt="14">
        <dgm:presLayoutVars>
          <dgm:chMax val="1"/>
          <dgm:chPref val="1"/>
          <dgm:bulletEnabled val="1"/>
        </dgm:presLayoutVars>
      </dgm:prSet>
      <dgm:spPr/>
    </dgm:pt>
    <dgm:pt modelId="{E8B329D7-1D89-49B0-BE38-673007F3476D}" type="pres">
      <dgm:prSet presAssocID="{0755B66E-D8B4-42F1-8866-9C79C53D1B8C}" presName="ConnectLine" presStyleLbl="sibTrans1D1" presStyleIdx="4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793508FD-67CD-4113-BC7B-52E7B2CB4659}" type="pres">
      <dgm:prSet presAssocID="{0755B66E-D8B4-42F1-8866-9C79C53D1B8C}" presName="EmptyPlaceHolder" presStyleCnt="0"/>
      <dgm:spPr/>
    </dgm:pt>
    <dgm:pt modelId="{E126A649-ED20-4C8F-AD6B-4752A24353D1}" type="pres">
      <dgm:prSet presAssocID="{669E7E7F-0888-451D-AEA7-E2BD032BB36A}" presName="spaceBetweenRectangles" presStyleCnt="0"/>
      <dgm:spPr/>
    </dgm:pt>
    <dgm:pt modelId="{D293520D-FEA2-49F9-8656-51F0845910B1}" type="pres">
      <dgm:prSet presAssocID="{A5E2599F-924D-45FD-9FC7-AC3FFE87A43F}" presName="composite" presStyleCnt="0"/>
      <dgm:spPr/>
    </dgm:pt>
    <dgm:pt modelId="{7A6B65AB-8989-4E9C-B93D-50F97E32B669}" type="pres">
      <dgm:prSet presAssocID="{A5E2599F-924D-45FD-9FC7-AC3FFE87A43F}" presName="ConnectorPoint" presStyleLbl="lnNode1" presStyleIdx="5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66B80AC9-FEB0-45FB-B2A0-2C572E834E4C}" type="pres">
      <dgm:prSet presAssocID="{A5E2599F-924D-45FD-9FC7-AC3FFE87A43F}" presName="DropPinPlaceHolder" presStyleCnt="0"/>
      <dgm:spPr/>
    </dgm:pt>
    <dgm:pt modelId="{6D019522-7F47-4595-AA50-687164115B98}" type="pres">
      <dgm:prSet presAssocID="{A5E2599F-924D-45FD-9FC7-AC3FFE87A43F}" presName="DropPin" presStyleLbl="alignNode1" presStyleIdx="5" presStyleCnt="7"/>
      <dgm:spPr/>
    </dgm:pt>
    <dgm:pt modelId="{E96648ED-C4C4-4F50-AAD5-6048C7759476}" type="pres">
      <dgm:prSet presAssocID="{A5E2599F-924D-45FD-9FC7-AC3FFE87A43F}" presName="Ellipse" presStyleLbl="fgAcc1" presStyleIdx="6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DF8D9ABA-4C38-492E-9D0E-DA6C8F6851B3}" type="pres">
      <dgm:prSet presAssocID="{A5E2599F-924D-45FD-9FC7-AC3FFE87A43F}" presName="L2TextContainer" presStyleLbl="revTx" presStyleIdx="10" presStyleCnt="14">
        <dgm:presLayoutVars>
          <dgm:bulletEnabled val="1"/>
        </dgm:presLayoutVars>
      </dgm:prSet>
      <dgm:spPr/>
    </dgm:pt>
    <dgm:pt modelId="{234E3271-F51B-4729-87AF-F3A330259645}" type="pres">
      <dgm:prSet presAssocID="{A5E2599F-924D-45FD-9FC7-AC3FFE87A43F}" presName="L1TextContainer" presStyleLbl="revTx" presStyleIdx="11" presStyleCnt="14">
        <dgm:presLayoutVars>
          <dgm:chMax val="1"/>
          <dgm:chPref val="1"/>
          <dgm:bulletEnabled val="1"/>
        </dgm:presLayoutVars>
      </dgm:prSet>
      <dgm:spPr/>
    </dgm:pt>
    <dgm:pt modelId="{41015EB2-214E-45CE-BC50-E57F325BCC93}" type="pres">
      <dgm:prSet presAssocID="{A5E2599F-924D-45FD-9FC7-AC3FFE87A43F}" presName="ConnectLine" presStyleLbl="sibTrans1D1" presStyleIdx="5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02E884A9-6A10-4420-B645-A30B4A5C709B}" type="pres">
      <dgm:prSet presAssocID="{A5E2599F-924D-45FD-9FC7-AC3FFE87A43F}" presName="EmptyPlaceHolder" presStyleCnt="0"/>
      <dgm:spPr/>
    </dgm:pt>
    <dgm:pt modelId="{76211A38-73EA-4A2E-A21E-743E9948120A}" type="pres">
      <dgm:prSet presAssocID="{812A3A97-2511-4DAB-885E-C3D9B813C9F5}" presName="spaceBetweenRectangles" presStyleCnt="0"/>
      <dgm:spPr/>
    </dgm:pt>
    <dgm:pt modelId="{31599D57-F452-4337-A98B-A0F30802E90C}" type="pres">
      <dgm:prSet presAssocID="{4C4DB702-872A-468A-A858-25EC7614BEAE}" presName="composite" presStyleCnt="0"/>
      <dgm:spPr/>
    </dgm:pt>
    <dgm:pt modelId="{1D259C8A-4894-4B67-AE89-DDE67A8E0ECC}" type="pres">
      <dgm:prSet presAssocID="{4C4DB702-872A-468A-A858-25EC7614BEAE}" presName="ConnectorPoint" presStyleLbl="lnNode1" presStyleIdx="6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8B7B6BA4-4F6A-4FF5-BAD8-6310A9E515CD}" type="pres">
      <dgm:prSet presAssocID="{4C4DB702-872A-468A-A858-25EC7614BEAE}" presName="DropPinPlaceHolder" presStyleCnt="0"/>
      <dgm:spPr/>
    </dgm:pt>
    <dgm:pt modelId="{6AC67715-B82B-486F-B600-BBE4AB88955C}" type="pres">
      <dgm:prSet presAssocID="{4C4DB702-872A-468A-A858-25EC7614BEAE}" presName="DropPin" presStyleLbl="alignNode1" presStyleIdx="6" presStyleCnt="7"/>
      <dgm:spPr/>
    </dgm:pt>
    <dgm:pt modelId="{6836E872-CB7B-4603-ABDF-1F5878FF1BA2}" type="pres">
      <dgm:prSet presAssocID="{4C4DB702-872A-468A-A858-25EC7614BEAE}" presName="Ellipse" presStyleLbl="fgAcc1" presStyleIdx="7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CB4F9E8B-5D2A-4ECC-8D6C-AEAF3705A837}" type="pres">
      <dgm:prSet presAssocID="{4C4DB702-872A-468A-A858-25EC7614BEAE}" presName="L2TextContainer" presStyleLbl="revTx" presStyleIdx="12" presStyleCnt="14">
        <dgm:presLayoutVars>
          <dgm:bulletEnabled val="1"/>
        </dgm:presLayoutVars>
      </dgm:prSet>
      <dgm:spPr/>
    </dgm:pt>
    <dgm:pt modelId="{7811EACC-6A9C-4751-8C83-FAFB1DC5EC10}" type="pres">
      <dgm:prSet presAssocID="{4C4DB702-872A-468A-A858-25EC7614BEAE}" presName="L1TextContainer" presStyleLbl="revTx" presStyleIdx="13" presStyleCnt="14">
        <dgm:presLayoutVars>
          <dgm:chMax val="1"/>
          <dgm:chPref val="1"/>
          <dgm:bulletEnabled val="1"/>
        </dgm:presLayoutVars>
      </dgm:prSet>
      <dgm:spPr/>
    </dgm:pt>
    <dgm:pt modelId="{E301BE90-745C-4E6D-9783-85C0E810FF2B}" type="pres">
      <dgm:prSet presAssocID="{4C4DB702-872A-468A-A858-25EC7614BEAE}" presName="ConnectLine" presStyleLbl="sibTrans1D1" presStyleIdx="6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1445E908-77F0-4C7D-A3B1-7EB0FD7CBB91}" type="pres">
      <dgm:prSet presAssocID="{4C4DB702-872A-468A-A858-25EC7614BEAE}" presName="EmptyPlaceHolder" presStyleCnt="0"/>
      <dgm:spPr/>
    </dgm:pt>
  </dgm:ptLst>
  <dgm:cxnLst>
    <dgm:cxn modelId="{7D4D2D04-7F2A-40B4-85C7-08B76208EE89}" srcId="{07320680-9848-4D3B-9F35-7685EC4DBB5C}" destId="{0755B66E-D8B4-42F1-8866-9C79C53D1B8C}" srcOrd="4" destOrd="0" parTransId="{5F9D1BB3-E9EA-4798-B815-B558A54D4D71}" sibTransId="{669E7E7F-0888-451D-AEA7-E2BD032BB36A}"/>
    <dgm:cxn modelId="{57792A08-B95D-4157-93F5-98D55F0FC4D0}" type="presOf" srcId="{07320680-9848-4D3B-9F35-7685EC4DBB5C}" destId="{31691ADC-ED7E-428F-B57B-9C664BA63D4D}" srcOrd="0" destOrd="0" presId="urn:microsoft.com/office/officeart/2017/3/layout/DropPinTimeline"/>
    <dgm:cxn modelId="{3AC2F817-19F0-40A2-A73B-442F2B246150}" type="presOf" srcId="{BBDF5B59-2FC2-4F90-B1BA-A5D963889116}" destId="{D806E9C2-7E11-47A4-9778-7FCB9EDA56C1}" srcOrd="0" destOrd="0" presId="urn:microsoft.com/office/officeart/2017/3/layout/DropPinTimeline"/>
    <dgm:cxn modelId="{D275F31A-E2E5-41A7-ABFC-FA2B19D6FDB1}" type="presOf" srcId="{1E8A0CF4-80F9-4CC8-9E69-5C022E8E7667}" destId="{334941E9-EB4E-45BE-B717-9D666404B4CC}" srcOrd="0" destOrd="0" presId="urn:microsoft.com/office/officeart/2017/3/layout/DropPinTimeline"/>
    <dgm:cxn modelId="{C2C6D647-33ED-430B-9F0C-AEF4E99E2C59}" type="presOf" srcId="{0755B66E-D8B4-42F1-8866-9C79C53D1B8C}" destId="{B5F79900-F884-46CB-824F-A835C24F4982}" srcOrd="0" destOrd="0" presId="urn:microsoft.com/office/officeart/2017/3/layout/DropPinTimeline"/>
    <dgm:cxn modelId="{A2B51769-2D01-4195-9DEA-86B5ADED6CEC}" type="presOf" srcId="{CA15D4F7-4E69-411F-A7D3-99BCC327E50C}" destId="{5266EF20-4701-4EA1-848C-96C7C1E3781B}" srcOrd="0" destOrd="0" presId="urn:microsoft.com/office/officeart/2017/3/layout/DropPinTimeline"/>
    <dgm:cxn modelId="{AA385080-82F0-471E-B471-082E6C330CF9}" srcId="{07320680-9848-4D3B-9F35-7685EC4DBB5C}" destId="{4C4DB702-872A-468A-A858-25EC7614BEAE}" srcOrd="6" destOrd="0" parTransId="{4C89793A-0F78-44AE-9C38-270E6C1C133F}" sibTransId="{AD08EC34-3D8A-4273-9EFA-70E09DD7743C}"/>
    <dgm:cxn modelId="{685A8B91-2DE4-4884-9055-F659CF0F5DED}" srcId="{07320680-9848-4D3B-9F35-7685EC4DBB5C}" destId="{CA15D4F7-4E69-411F-A7D3-99BCC327E50C}" srcOrd="0" destOrd="0" parTransId="{1CD3CAD8-7845-45BC-ADE1-3C46E29370AD}" sibTransId="{02D6B435-D7C6-435F-9EA6-263DC1688C3A}"/>
    <dgm:cxn modelId="{764331A9-B37C-4446-AA4E-068584CC4C65}" srcId="{07320680-9848-4D3B-9F35-7685EC4DBB5C}" destId="{BBDF5B59-2FC2-4F90-B1BA-A5D963889116}" srcOrd="2" destOrd="0" parTransId="{774228E8-C9D7-4591-9DE4-AEE7192FB405}" sibTransId="{84B2E7A5-8C23-47C5-86FF-B86269AC25FA}"/>
    <dgm:cxn modelId="{DB6862B3-2366-4E9B-9695-FE2242D367EE}" type="presOf" srcId="{A5E2599F-924D-45FD-9FC7-AC3FFE87A43F}" destId="{234E3271-F51B-4729-87AF-F3A330259645}" srcOrd="0" destOrd="0" presId="urn:microsoft.com/office/officeart/2017/3/layout/DropPinTimeline"/>
    <dgm:cxn modelId="{A36242D4-2F9D-4CDD-A91B-4B7BBA291F6D}" type="presOf" srcId="{4C4DB702-872A-468A-A858-25EC7614BEAE}" destId="{7811EACC-6A9C-4751-8C83-FAFB1DC5EC10}" srcOrd="0" destOrd="0" presId="urn:microsoft.com/office/officeart/2017/3/layout/DropPinTimeline"/>
    <dgm:cxn modelId="{5D0AB2E0-C52E-4DB4-A717-D453CFC69003}" srcId="{07320680-9848-4D3B-9F35-7685EC4DBB5C}" destId="{4C4317FC-E4D9-4C90-8942-DDEC452626A3}" srcOrd="1" destOrd="0" parTransId="{ED1B6E2E-49B0-4023-9D1B-B7BC240E8DBF}" sibTransId="{E7C68C08-78DA-4498-B395-70009D03CED8}"/>
    <dgm:cxn modelId="{675B92F1-D8EF-469E-9A8A-20E2A18E9621}" srcId="{07320680-9848-4D3B-9F35-7685EC4DBB5C}" destId="{A5E2599F-924D-45FD-9FC7-AC3FFE87A43F}" srcOrd="5" destOrd="0" parTransId="{EE807F60-CFD9-4169-A825-9A2B8F758861}" sibTransId="{812A3A97-2511-4DAB-885E-C3D9B813C9F5}"/>
    <dgm:cxn modelId="{732793F9-6304-437B-A141-95BC7BAFE443}" type="presOf" srcId="{4C4317FC-E4D9-4C90-8942-DDEC452626A3}" destId="{194975DB-D5A3-4651-B607-AECD7E9A97F3}" srcOrd="0" destOrd="0" presId="urn:microsoft.com/office/officeart/2017/3/layout/DropPinTimeline"/>
    <dgm:cxn modelId="{AFEB18FC-5D12-4378-803C-9633194E3FC6}" srcId="{07320680-9848-4D3B-9F35-7685EC4DBB5C}" destId="{1E8A0CF4-80F9-4CC8-9E69-5C022E8E7667}" srcOrd="3" destOrd="0" parTransId="{E7286A68-D96B-470B-BA90-E62BA9BE8533}" sibTransId="{00356B8B-C655-4DE6-94FB-DB8C2B9A392B}"/>
    <dgm:cxn modelId="{1D4FF23B-50FC-43F7-A4E0-5F250B94D59D}" type="presParOf" srcId="{31691ADC-ED7E-428F-B57B-9C664BA63D4D}" destId="{00E4C757-6D48-402E-BA9B-D0F15206B4FD}" srcOrd="0" destOrd="0" presId="urn:microsoft.com/office/officeart/2017/3/layout/DropPinTimeline"/>
    <dgm:cxn modelId="{22C7F96F-EE5C-4F37-9FB9-E6146F995781}" type="presParOf" srcId="{31691ADC-ED7E-428F-B57B-9C664BA63D4D}" destId="{DE3EE8BE-DC5B-4983-A9A0-BEA85A5FB54E}" srcOrd="1" destOrd="0" presId="urn:microsoft.com/office/officeart/2017/3/layout/DropPinTimeline"/>
    <dgm:cxn modelId="{BBF85D0A-CC6E-4695-801D-5C7307826698}" type="presParOf" srcId="{DE3EE8BE-DC5B-4983-A9A0-BEA85A5FB54E}" destId="{DB99E870-5788-43EF-8C28-C9C1A6F329A9}" srcOrd="0" destOrd="0" presId="urn:microsoft.com/office/officeart/2017/3/layout/DropPinTimeline"/>
    <dgm:cxn modelId="{BC97FE17-4A76-48EE-BCA3-1D6199F02A05}" type="presParOf" srcId="{DB99E870-5788-43EF-8C28-C9C1A6F329A9}" destId="{16659216-7017-4E86-A4C8-2F587F179CC2}" srcOrd="0" destOrd="0" presId="urn:microsoft.com/office/officeart/2017/3/layout/DropPinTimeline"/>
    <dgm:cxn modelId="{BF0723F8-1FAD-4730-8BFE-A8A822C27279}" type="presParOf" srcId="{DB99E870-5788-43EF-8C28-C9C1A6F329A9}" destId="{311297E8-79F8-41DB-BDCA-765643F5782B}" srcOrd="1" destOrd="0" presId="urn:microsoft.com/office/officeart/2017/3/layout/DropPinTimeline"/>
    <dgm:cxn modelId="{1B85BCE1-EC32-42DA-A169-F6DEF1EC9D9A}" type="presParOf" srcId="{311297E8-79F8-41DB-BDCA-765643F5782B}" destId="{EAFE9BE2-8794-4F62-9267-AA6320268394}" srcOrd="0" destOrd="0" presId="urn:microsoft.com/office/officeart/2017/3/layout/DropPinTimeline"/>
    <dgm:cxn modelId="{CF059D68-F629-445E-9EBB-A1337BA76CB4}" type="presParOf" srcId="{311297E8-79F8-41DB-BDCA-765643F5782B}" destId="{5104FB33-CA0B-42B2-B481-A96ACFFD79E8}" srcOrd="1" destOrd="0" presId="urn:microsoft.com/office/officeart/2017/3/layout/DropPinTimeline"/>
    <dgm:cxn modelId="{9346FF62-C446-4239-9402-275C11DB490C}" type="presParOf" srcId="{DB99E870-5788-43EF-8C28-C9C1A6F329A9}" destId="{C5DE0D97-9092-4A37-ACA0-A45F7F668124}" srcOrd="2" destOrd="0" presId="urn:microsoft.com/office/officeart/2017/3/layout/DropPinTimeline"/>
    <dgm:cxn modelId="{D0595FD7-D339-4A65-AA66-5AD0124AC344}" type="presParOf" srcId="{DB99E870-5788-43EF-8C28-C9C1A6F329A9}" destId="{5266EF20-4701-4EA1-848C-96C7C1E3781B}" srcOrd="3" destOrd="0" presId="urn:microsoft.com/office/officeart/2017/3/layout/DropPinTimeline"/>
    <dgm:cxn modelId="{03E60223-2573-46DC-ADCA-77CBC053B9E2}" type="presParOf" srcId="{DB99E870-5788-43EF-8C28-C9C1A6F329A9}" destId="{13D3F23C-78B7-43C2-B313-F336C70DBD60}" srcOrd="4" destOrd="0" presId="urn:microsoft.com/office/officeart/2017/3/layout/DropPinTimeline"/>
    <dgm:cxn modelId="{5DA8A50E-C410-4B9E-879B-3252B630BCDF}" type="presParOf" srcId="{DB99E870-5788-43EF-8C28-C9C1A6F329A9}" destId="{98D844CB-E8AF-48EB-9B8B-68F8804B995C}" srcOrd="5" destOrd="0" presId="urn:microsoft.com/office/officeart/2017/3/layout/DropPinTimeline"/>
    <dgm:cxn modelId="{92EC737A-DFEB-414B-838D-384B81C4162A}" type="presParOf" srcId="{DE3EE8BE-DC5B-4983-A9A0-BEA85A5FB54E}" destId="{6484C7A0-7A44-4EE9-BB78-8C010B224228}" srcOrd="1" destOrd="0" presId="urn:microsoft.com/office/officeart/2017/3/layout/DropPinTimeline"/>
    <dgm:cxn modelId="{C9A74465-F514-479B-B579-6C3010AB556F}" type="presParOf" srcId="{DE3EE8BE-DC5B-4983-A9A0-BEA85A5FB54E}" destId="{6E3F3605-7BA1-45CC-9815-93D7F47449AE}" srcOrd="2" destOrd="0" presId="urn:microsoft.com/office/officeart/2017/3/layout/DropPinTimeline"/>
    <dgm:cxn modelId="{DA6C0E0F-B83D-42E4-9706-25A553B310C9}" type="presParOf" srcId="{6E3F3605-7BA1-45CC-9815-93D7F47449AE}" destId="{321C5D72-BCA8-4DF7-A71F-B95FF15C5AEC}" srcOrd="0" destOrd="0" presId="urn:microsoft.com/office/officeart/2017/3/layout/DropPinTimeline"/>
    <dgm:cxn modelId="{0CC21A85-0924-4CB1-B65E-CCB57D2AA6F0}" type="presParOf" srcId="{6E3F3605-7BA1-45CC-9815-93D7F47449AE}" destId="{5487C803-81BF-425F-BF31-3C8217DE5C0B}" srcOrd="1" destOrd="0" presId="urn:microsoft.com/office/officeart/2017/3/layout/DropPinTimeline"/>
    <dgm:cxn modelId="{F4F701AA-11FB-4C0B-AE4D-C1E8932CBE91}" type="presParOf" srcId="{5487C803-81BF-425F-BF31-3C8217DE5C0B}" destId="{DB505832-A545-4555-BBDC-B42CFA7BF501}" srcOrd="0" destOrd="0" presId="urn:microsoft.com/office/officeart/2017/3/layout/DropPinTimeline"/>
    <dgm:cxn modelId="{AC12AF49-27CF-4986-B623-99F2C3FAA1E7}" type="presParOf" srcId="{5487C803-81BF-425F-BF31-3C8217DE5C0B}" destId="{BA4B67B3-9337-4877-BD97-98AD6971F380}" srcOrd="1" destOrd="0" presId="urn:microsoft.com/office/officeart/2017/3/layout/DropPinTimeline"/>
    <dgm:cxn modelId="{9D9192B3-0355-4886-85D2-85240C7E30DA}" type="presParOf" srcId="{6E3F3605-7BA1-45CC-9815-93D7F47449AE}" destId="{3C64B75A-B921-41E6-8C4E-8F61D0FA95A4}" srcOrd="2" destOrd="0" presId="urn:microsoft.com/office/officeart/2017/3/layout/DropPinTimeline"/>
    <dgm:cxn modelId="{F73C9F90-D4E1-454C-B5A8-D8833965E613}" type="presParOf" srcId="{6E3F3605-7BA1-45CC-9815-93D7F47449AE}" destId="{194975DB-D5A3-4651-B607-AECD7E9A97F3}" srcOrd="3" destOrd="0" presId="urn:microsoft.com/office/officeart/2017/3/layout/DropPinTimeline"/>
    <dgm:cxn modelId="{9346F7EE-9DEE-41D5-99AE-E0CA622194A0}" type="presParOf" srcId="{6E3F3605-7BA1-45CC-9815-93D7F47449AE}" destId="{F489FAF7-3A28-47D8-A69A-37AB093CF417}" srcOrd="4" destOrd="0" presId="urn:microsoft.com/office/officeart/2017/3/layout/DropPinTimeline"/>
    <dgm:cxn modelId="{4EEF1493-8070-4227-8CA4-908F29BA3C7B}" type="presParOf" srcId="{6E3F3605-7BA1-45CC-9815-93D7F47449AE}" destId="{E7A91595-A34C-49F9-BAD0-5A18F722E130}" srcOrd="5" destOrd="0" presId="urn:microsoft.com/office/officeart/2017/3/layout/DropPinTimeline"/>
    <dgm:cxn modelId="{A74027F8-416A-4FFF-8A7F-DEA05A567A3B}" type="presParOf" srcId="{DE3EE8BE-DC5B-4983-A9A0-BEA85A5FB54E}" destId="{A16A9D03-4627-4784-8628-B7FFA0738599}" srcOrd="3" destOrd="0" presId="urn:microsoft.com/office/officeart/2017/3/layout/DropPinTimeline"/>
    <dgm:cxn modelId="{0D1A2438-038A-4D24-ACF3-E9691E79B20B}" type="presParOf" srcId="{DE3EE8BE-DC5B-4983-A9A0-BEA85A5FB54E}" destId="{CCBC6ED4-9CAD-4A2C-A606-F13078F64D1E}" srcOrd="4" destOrd="0" presId="urn:microsoft.com/office/officeart/2017/3/layout/DropPinTimeline"/>
    <dgm:cxn modelId="{37983099-45ED-4ADB-9526-C4CE3AE3D115}" type="presParOf" srcId="{CCBC6ED4-9CAD-4A2C-A606-F13078F64D1E}" destId="{09D2ADA8-0356-43FC-81F2-D06415A22EF0}" srcOrd="0" destOrd="0" presId="urn:microsoft.com/office/officeart/2017/3/layout/DropPinTimeline"/>
    <dgm:cxn modelId="{744CC65A-BF6A-4656-B29A-C494EA7F52A7}" type="presParOf" srcId="{CCBC6ED4-9CAD-4A2C-A606-F13078F64D1E}" destId="{D65380B2-9E0D-443E-971D-588D41551D5D}" srcOrd="1" destOrd="0" presId="urn:microsoft.com/office/officeart/2017/3/layout/DropPinTimeline"/>
    <dgm:cxn modelId="{FA2F6B7A-266B-4C34-AB37-F9D333CE06C1}" type="presParOf" srcId="{D65380B2-9E0D-443E-971D-588D41551D5D}" destId="{15A41FEE-3190-4CF6-839B-21F79B1EED23}" srcOrd="0" destOrd="0" presId="urn:microsoft.com/office/officeart/2017/3/layout/DropPinTimeline"/>
    <dgm:cxn modelId="{64CDD8A8-8EBD-4631-A01A-D987617D96EE}" type="presParOf" srcId="{D65380B2-9E0D-443E-971D-588D41551D5D}" destId="{2EA41E42-5B40-4C95-B275-2D20EADABAE2}" srcOrd="1" destOrd="0" presId="urn:microsoft.com/office/officeart/2017/3/layout/DropPinTimeline"/>
    <dgm:cxn modelId="{2D80C58A-3136-42DC-8E4A-3DF9EB400629}" type="presParOf" srcId="{CCBC6ED4-9CAD-4A2C-A606-F13078F64D1E}" destId="{40CC58FC-D02A-41C4-972E-192AF1B01DA4}" srcOrd="2" destOrd="0" presId="urn:microsoft.com/office/officeart/2017/3/layout/DropPinTimeline"/>
    <dgm:cxn modelId="{175D460D-1628-4C0B-91D9-4B49787FD87C}" type="presParOf" srcId="{CCBC6ED4-9CAD-4A2C-A606-F13078F64D1E}" destId="{D806E9C2-7E11-47A4-9778-7FCB9EDA56C1}" srcOrd="3" destOrd="0" presId="urn:microsoft.com/office/officeart/2017/3/layout/DropPinTimeline"/>
    <dgm:cxn modelId="{F79A610D-8615-4595-A788-B3BC4365746E}" type="presParOf" srcId="{CCBC6ED4-9CAD-4A2C-A606-F13078F64D1E}" destId="{B6629210-CCCB-4C3F-93D6-A6B3E4B5066F}" srcOrd="4" destOrd="0" presId="urn:microsoft.com/office/officeart/2017/3/layout/DropPinTimeline"/>
    <dgm:cxn modelId="{9EAA2D34-FC50-4A8B-AF74-1F9D0E650EAC}" type="presParOf" srcId="{CCBC6ED4-9CAD-4A2C-A606-F13078F64D1E}" destId="{D06FCBBE-B336-4183-A905-4AEED3A2181B}" srcOrd="5" destOrd="0" presId="urn:microsoft.com/office/officeart/2017/3/layout/DropPinTimeline"/>
    <dgm:cxn modelId="{F97D3A0C-5985-455C-BBBF-9FDE94C6E5C6}" type="presParOf" srcId="{DE3EE8BE-DC5B-4983-A9A0-BEA85A5FB54E}" destId="{8AB72E40-7589-4E5D-B2D6-70C4F7822514}" srcOrd="5" destOrd="0" presId="urn:microsoft.com/office/officeart/2017/3/layout/DropPinTimeline"/>
    <dgm:cxn modelId="{8C983DDC-2CCD-473D-BB29-B820D184F713}" type="presParOf" srcId="{DE3EE8BE-DC5B-4983-A9A0-BEA85A5FB54E}" destId="{DA2EE509-AB11-4545-A8B7-82CF3CCE03D2}" srcOrd="6" destOrd="0" presId="urn:microsoft.com/office/officeart/2017/3/layout/DropPinTimeline"/>
    <dgm:cxn modelId="{C91645B5-8BEC-462D-962D-D69377BC77CA}" type="presParOf" srcId="{DA2EE509-AB11-4545-A8B7-82CF3CCE03D2}" destId="{C8E3389F-A39E-4B1C-A4F7-097C7E023110}" srcOrd="0" destOrd="0" presId="urn:microsoft.com/office/officeart/2017/3/layout/DropPinTimeline"/>
    <dgm:cxn modelId="{9CF252C4-4C60-4331-B491-0D29E487CB7A}" type="presParOf" srcId="{DA2EE509-AB11-4545-A8B7-82CF3CCE03D2}" destId="{E74EAC91-36F0-4BD1-9BBD-230FB076ED17}" srcOrd="1" destOrd="0" presId="urn:microsoft.com/office/officeart/2017/3/layout/DropPinTimeline"/>
    <dgm:cxn modelId="{9AF4E851-7CA2-432F-8F6A-E083EE353F5A}" type="presParOf" srcId="{E74EAC91-36F0-4BD1-9BBD-230FB076ED17}" destId="{19A59409-846D-4BE4-BE03-A60C8BF44C00}" srcOrd="0" destOrd="0" presId="urn:microsoft.com/office/officeart/2017/3/layout/DropPinTimeline"/>
    <dgm:cxn modelId="{1818312A-E258-4974-A17F-8B11B0466736}" type="presParOf" srcId="{E74EAC91-36F0-4BD1-9BBD-230FB076ED17}" destId="{34410EE1-3D11-437A-9EB9-3ABFA8BEBB85}" srcOrd="1" destOrd="0" presId="urn:microsoft.com/office/officeart/2017/3/layout/DropPinTimeline"/>
    <dgm:cxn modelId="{C0C40B04-D954-4030-BBE1-BE6E9AC51CC2}" type="presParOf" srcId="{DA2EE509-AB11-4545-A8B7-82CF3CCE03D2}" destId="{EACB1F12-CFF2-45A1-BCB3-0714A86F3D7C}" srcOrd="2" destOrd="0" presId="urn:microsoft.com/office/officeart/2017/3/layout/DropPinTimeline"/>
    <dgm:cxn modelId="{16F94196-ED74-41AD-9235-83B21D0455B9}" type="presParOf" srcId="{DA2EE509-AB11-4545-A8B7-82CF3CCE03D2}" destId="{334941E9-EB4E-45BE-B717-9D666404B4CC}" srcOrd="3" destOrd="0" presId="urn:microsoft.com/office/officeart/2017/3/layout/DropPinTimeline"/>
    <dgm:cxn modelId="{0D2FD29B-30BE-4AE9-968A-AE8B7FA06BA3}" type="presParOf" srcId="{DA2EE509-AB11-4545-A8B7-82CF3CCE03D2}" destId="{F58B1F10-7270-4579-9672-29E1D9D2F46B}" srcOrd="4" destOrd="0" presId="urn:microsoft.com/office/officeart/2017/3/layout/DropPinTimeline"/>
    <dgm:cxn modelId="{5E920AEF-B553-412A-8D75-B1A4D889D380}" type="presParOf" srcId="{DA2EE509-AB11-4545-A8B7-82CF3CCE03D2}" destId="{6C689B64-DC77-4043-A633-B1BABA98DFFD}" srcOrd="5" destOrd="0" presId="urn:microsoft.com/office/officeart/2017/3/layout/DropPinTimeline"/>
    <dgm:cxn modelId="{65390F36-0AFC-4CE9-AABA-F199226BE7A3}" type="presParOf" srcId="{DE3EE8BE-DC5B-4983-A9A0-BEA85A5FB54E}" destId="{398BE2E1-E6E6-43F9-99D0-AAA78D63C835}" srcOrd="7" destOrd="0" presId="urn:microsoft.com/office/officeart/2017/3/layout/DropPinTimeline"/>
    <dgm:cxn modelId="{6FF09167-833E-4F6D-9FF4-D8BB80B26408}" type="presParOf" srcId="{DE3EE8BE-DC5B-4983-A9A0-BEA85A5FB54E}" destId="{D1D78BD3-598B-4BD6-8D1E-7715B0FA9A1B}" srcOrd="8" destOrd="0" presId="urn:microsoft.com/office/officeart/2017/3/layout/DropPinTimeline"/>
    <dgm:cxn modelId="{15A6FFDD-1B58-4327-8F81-3BFC6D427BD2}" type="presParOf" srcId="{D1D78BD3-598B-4BD6-8D1E-7715B0FA9A1B}" destId="{CC4F247D-A0E6-4713-BC36-CC4331302AA8}" srcOrd="0" destOrd="0" presId="urn:microsoft.com/office/officeart/2017/3/layout/DropPinTimeline"/>
    <dgm:cxn modelId="{536A2CBE-BEFB-47B4-86E4-FDF17F3CC388}" type="presParOf" srcId="{D1D78BD3-598B-4BD6-8D1E-7715B0FA9A1B}" destId="{EACDFA58-EBE0-434C-AE92-6897DA5DC946}" srcOrd="1" destOrd="0" presId="urn:microsoft.com/office/officeart/2017/3/layout/DropPinTimeline"/>
    <dgm:cxn modelId="{11D96107-D948-468C-8E10-943D7236E053}" type="presParOf" srcId="{EACDFA58-EBE0-434C-AE92-6897DA5DC946}" destId="{99944B98-73A7-4C7F-95FA-3901FA823152}" srcOrd="0" destOrd="0" presId="urn:microsoft.com/office/officeart/2017/3/layout/DropPinTimeline"/>
    <dgm:cxn modelId="{0C716748-AB7E-429C-A8B8-F242FC67BFF2}" type="presParOf" srcId="{EACDFA58-EBE0-434C-AE92-6897DA5DC946}" destId="{EA333B2C-4B91-48A3-9B8E-876A2A927A47}" srcOrd="1" destOrd="0" presId="urn:microsoft.com/office/officeart/2017/3/layout/DropPinTimeline"/>
    <dgm:cxn modelId="{39C45E7D-305E-44B0-A3C8-46489DE99EFC}" type="presParOf" srcId="{D1D78BD3-598B-4BD6-8D1E-7715B0FA9A1B}" destId="{0B5B5642-A211-4AC7-AAE0-C053D251BE49}" srcOrd="2" destOrd="0" presId="urn:microsoft.com/office/officeart/2017/3/layout/DropPinTimeline"/>
    <dgm:cxn modelId="{05E5A7EE-719E-4C00-8706-EC406793BCA9}" type="presParOf" srcId="{D1D78BD3-598B-4BD6-8D1E-7715B0FA9A1B}" destId="{B5F79900-F884-46CB-824F-A835C24F4982}" srcOrd="3" destOrd="0" presId="urn:microsoft.com/office/officeart/2017/3/layout/DropPinTimeline"/>
    <dgm:cxn modelId="{558B7564-4D0A-4CEB-9D69-09A1B62BF012}" type="presParOf" srcId="{D1D78BD3-598B-4BD6-8D1E-7715B0FA9A1B}" destId="{E8B329D7-1D89-49B0-BE38-673007F3476D}" srcOrd="4" destOrd="0" presId="urn:microsoft.com/office/officeart/2017/3/layout/DropPinTimeline"/>
    <dgm:cxn modelId="{D67BFDD3-0D8F-43BC-91CD-6A506ED56A32}" type="presParOf" srcId="{D1D78BD3-598B-4BD6-8D1E-7715B0FA9A1B}" destId="{793508FD-67CD-4113-BC7B-52E7B2CB4659}" srcOrd="5" destOrd="0" presId="urn:microsoft.com/office/officeart/2017/3/layout/DropPinTimeline"/>
    <dgm:cxn modelId="{A0B877EB-FB2A-4B4A-94AD-DE095503F430}" type="presParOf" srcId="{DE3EE8BE-DC5B-4983-A9A0-BEA85A5FB54E}" destId="{E126A649-ED20-4C8F-AD6B-4752A24353D1}" srcOrd="9" destOrd="0" presId="urn:microsoft.com/office/officeart/2017/3/layout/DropPinTimeline"/>
    <dgm:cxn modelId="{C3B994B1-F0B9-42F9-93D9-947E95E43313}" type="presParOf" srcId="{DE3EE8BE-DC5B-4983-A9A0-BEA85A5FB54E}" destId="{D293520D-FEA2-49F9-8656-51F0845910B1}" srcOrd="10" destOrd="0" presId="urn:microsoft.com/office/officeart/2017/3/layout/DropPinTimeline"/>
    <dgm:cxn modelId="{A0C9B70B-B0E6-4285-A32B-B2AF2569D5C0}" type="presParOf" srcId="{D293520D-FEA2-49F9-8656-51F0845910B1}" destId="{7A6B65AB-8989-4E9C-B93D-50F97E32B669}" srcOrd="0" destOrd="0" presId="urn:microsoft.com/office/officeart/2017/3/layout/DropPinTimeline"/>
    <dgm:cxn modelId="{331020F8-BD8F-47E0-8302-AB4615F13CF3}" type="presParOf" srcId="{D293520D-FEA2-49F9-8656-51F0845910B1}" destId="{66B80AC9-FEB0-45FB-B2A0-2C572E834E4C}" srcOrd="1" destOrd="0" presId="urn:microsoft.com/office/officeart/2017/3/layout/DropPinTimeline"/>
    <dgm:cxn modelId="{877A273D-B510-4F78-9BE9-29755BA50177}" type="presParOf" srcId="{66B80AC9-FEB0-45FB-B2A0-2C572E834E4C}" destId="{6D019522-7F47-4595-AA50-687164115B98}" srcOrd="0" destOrd="0" presId="urn:microsoft.com/office/officeart/2017/3/layout/DropPinTimeline"/>
    <dgm:cxn modelId="{22704490-2065-4201-8687-BCF7E0DC0787}" type="presParOf" srcId="{66B80AC9-FEB0-45FB-B2A0-2C572E834E4C}" destId="{E96648ED-C4C4-4F50-AAD5-6048C7759476}" srcOrd="1" destOrd="0" presId="urn:microsoft.com/office/officeart/2017/3/layout/DropPinTimeline"/>
    <dgm:cxn modelId="{DEA01E2B-810B-4BBB-B5CD-8E1A1D9E8DE9}" type="presParOf" srcId="{D293520D-FEA2-49F9-8656-51F0845910B1}" destId="{DF8D9ABA-4C38-492E-9D0E-DA6C8F6851B3}" srcOrd="2" destOrd="0" presId="urn:microsoft.com/office/officeart/2017/3/layout/DropPinTimeline"/>
    <dgm:cxn modelId="{DCC75934-9138-4407-A828-2A7ADFA6D8A8}" type="presParOf" srcId="{D293520D-FEA2-49F9-8656-51F0845910B1}" destId="{234E3271-F51B-4729-87AF-F3A330259645}" srcOrd="3" destOrd="0" presId="urn:microsoft.com/office/officeart/2017/3/layout/DropPinTimeline"/>
    <dgm:cxn modelId="{DE292FCA-9BA2-4D2C-9EA6-E9E9DD3D988B}" type="presParOf" srcId="{D293520D-FEA2-49F9-8656-51F0845910B1}" destId="{41015EB2-214E-45CE-BC50-E57F325BCC93}" srcOrd="4" destOrd="0" presId="urn:microsoft.com/office/officeart/2017/3/layout/DropPinTimeline"/>
    <dgm:cxn modelId="{3543A975-A009-43F4-95D5-34AF84FE9EE0}" type="presParOf" srcId="{D293520D-FEA2-49F9-8656-51F0845910B1}" destId="{02E884A9-6A10-4420-B645-A30B4A5C709B}" srcOrd="5" destOrd="0" presId="urn:microsoft.com/office/officeart/2017/3/layout/DropPinTimeline"/>
    <dgm:cxn modelId="{B2127D57-6E98-48E8-9C71-74DC2DE36D44}" type="presParOf" srcId="{DE3EE8BE-DC5B-4983-A9A0-BEA85A5FB54E}" destId="{76211A38-73EA-4A2E-A21E-743E9948120A}" srcOrd="11" destOrd="0" presId="urn:microsoft.com/office/officeart/2017/3/layout/DropPinTimeline"/>
    <dgm:cxn modelId="{82259FAA-13B9-48B3-BD8A-959D1ACE42BC}" type="presParOf" srcId="{DE3EE8BE-DC5B-4983-A9A0-BEA85A5FB54E}" destId="{31599D57-F452-4337-A98B-A0F30802E90C}" srcOrd="12" destOrd="0" presId="urn:microsoft.com/office/officeart/2017/3/layout/DropPinTimeline"/>
    <dgm:cxn modelId="{DFB371DD-DCFF-4DFC-8DCC-FB4FB6BE2014}" type="presParOf" srcId="{31599D57-F452-4337-A98B-A0F30802E90C}" destId="{1D259C8A-4894-4B67-AE89-DDE67A8E0ECC}" srcOrd="0" destOrd="0" presId="urn:microsoft.com/office/officeart/2017/3/layout/DropPinTimeline"/>
    <dgm:cxn modelId="{F3AECFB2-8865-4AA1-AF1F-72283C62B5E5}" type="presParOf" srcId="{31599D57-F452-4337-A98B-A0F30802E90C}" destId="{8B7B6BA4-4F6A-4FF5-BAD8-6310A9E515CD}" srcOrd="1" destOrd="0" presId="urn:microsoft.com/office/officeart/2017/3/layout/DropPinTimeline"/>
    <dgm:cxn modelId="{907DFAB4-3F87-41F1-9A43-D159B0188B9D}" type="presParOf" srcId="{8B7B6BA4-4F6A-4FF5-BAD8-6310A9E515CD}" destId="{6AC67715-B82B-486F-B600-BBE4AB88955C}" srcOrd="0" destOrd="0" presId="urn:microsoft.com/office/officeart/2017/3/layout/DropPinTimeline"/>
    <dgm:cxn modelId="{341F7EA6-5263-4171-9EFC-29E9D76F6ACE}" type="presParOf" srcId="{8B7B6BA4-4F6A-4FF5-BAD8-6310A9E515CD}" destId="{6836E872-CB7B-4603-ABDF-1F5878FF1BA2}" srcOrd="1" destOrd="0" presId="urn:microsoft.com/office/officeart/2017/3/layout/DropPinTimeline"/>
    <dgm:cxn modelId="{077E70A6-E25E-4742-99DE-569CC8F51164}" type="presParOf" srcId="{31599D57-F452-4337-A98B-A0F30802E90C}" destId="{CB4F9E8B-5D2A-4ECC-8D6C-AEAF3705A837}" srcOrd="2" destOrd="0" presId="urn:microsoft.com/office/officeart/2017/3/layout/DropPinTimeline"/>
    <dgm:cxn modelId="{9E433376-A45B-4D3B-9827-F908413C8C3E}" type="presParOf" srcId="{31599D57-F452-4337-A98B-A0F30802E90C}" destId="{7811EACC-6A9C-4751-8C83-FAFB1DC5EC10}" srcOrd="3" destOrd="0" presId="urn:microsoft.com/office/officeart/2017/3/layout/DropPinTimeline"/>
    <dgm:cxn modelId="{DE55A6BD-95E2-410F-B34C-A4BB0C77636C}" type="presParOf" srcId="{31599D57-F452-4337-A98B-A0F30802E90C}" destId="{E301BE90-745C-4E6D-9783-85C0E810FF2B}" srcOrd="4" destOrd="0" presId="urn:microsoft.com/office/officeart/2017/3/layout/DropPinTimeline"/>
    <dgm:cxn modelId="{950314AE-DCB7-4D86-A9BD-60B1CD9145EB}" type="presParOf" srcId="{31599D57-F452-4337-A98B-A0F30802E90C}" destId="{1445E908-77F0-4C7D-A3B1-7EB0FD7CBB91}" srcOrd="5" destOrd="0" presId="urn:microsoft.com/office/officeart/2017/3/layout/DropPinTimelin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7320680-9848-4D3B-9F35-7685EC4DBB5C}" type="doc">
      <dgm:prSet loTypeId="urn:microsoft.com/office/officeart/2017/3/layout/DropPinTimeline" loCatId="time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15D4F7-4E69-411F-A7D3-99BCC327E50C}">
      <dgm:prSet phldrT="[Text]" phldr="0"/>
      <dgm:spPr/>
      <dgm:t>
        <a:bodyPr/>
        <a:lstStyle/>
        <a:p>
          <a:pPr>
            <a:defRPr b="1"/>
          </a:pPr>
          <a:r>
            <a:rPr lang="en-US">
              <a:latin typeface="Verdana"/>
            </a:rPr>
            <a:t>August 31</a:t>
          </a:r>
          <a:endParaRPr lang="en-US"/>
        </a:p>
      </dgm:t>
    </dgm:pt>
    <dgm:pt modelId="{1CD3CAD8-7845-45BC-ADE1-3C46E29370AD}" type="parTrans" cxnId="{685A8B91-2DE4-4884-9055-F659CF0F5DED}">
      <dgm:prSet/>
      <dgm:spPr/>
      <dgm:t>
        <a:bodyPr/>
        <a:lstStyle/>
        <a:p>
          <a:endParaRPr lang="en-US"/>
        </a:p>
      </dgm:t>
    </dgm:pt>
    <dgm:pt modelId="{02D6B435-D7C6-435F-9EA6-263DC1688C3A}" type="sibTrans" cxnId="{685A8B91-2DE4-4884-9055-F659CF0F5DED}">
      <dgm:prSet/>
      <dgm:spPr/>
      <dgm:t>
        <a:bodyPr/>
        <a:lstStyle/>
        <a:p>
          <a:endParaRPr lang="en-US"/>
        </a:p>
      </dgm:t>
    </dgm:pt>
    <dgm:pt modelId="{4C4317FC-E4D9-4C90-8942-DDEC452626A3}">
      <dgm:prSet phldrT="[Text]" phldr="0"/>
      <dgm:spPr/>
      <dgm:t>
        <a:bodyPr/>
        <a:lstStyle/>
        <a:p>
          <a:pPr>
            <a:defRPr b="1"/>
          </a:pPr>
          <a:r>
            <a:rPr lang="en-US">
              <a:latin typeface="Verdana"/>
            </a:rPr>
            <a:t>September 1</a:t>
          </a:r>
          <a:endParaRPr lang="en-US"/>
        </a:p>
      </dgm:t>
    </dgm:pt>
    <dgm:pt modelId="{ED1B6E2E-49B0-4023-9D1B-B7BC240E8DBF}" type="parTrans" cxnId="{5D0AB2E0-C52E-4DB4-A717-D453CFC69003}">
      <dgm:prSet/>
      <dgm:spPr/>
      <dgm:t>
        <a:bodyPr/>
        <a:lstStyle/>
        <a:p>
          <a:endParaRPr lang="en-US"/>
        </a:p>
      </dgm:t>
    </dgm:pt>
    <dgm:pt modelId="{E7C68C08-78DA-4498-B395-70009D03CED8}" type="sibTrans" cxnId="{5D0AB2E0-C52E-4DB4-A717-D453CFC69003}">
      <dgm:prSet/>
      <dgm:spPr/>
      <dgm:t>
        <a:bodyPr/>
        <a:lstStyle/>
        <a:p>
          <a:endParaRPr lang="en-US"/>
        </a:p>
      </dgm:t>
    </dgm:pt>
    <dgm:pt modelId="{BBDF5B59-2FC2-4F90-B1BA-A5D963889116}">
      <dgm:prSet phldrT="[Text]" phldr="0"/>
      <dgm:spPr/>
      <dgm:t>
        <a:bodyPr/>
        <a:lstStyle/>
        <a:p>
          <a:pPr>
            <a:defRPr b="1"/>
          </a:pPr>
          <a:r>
            <a:rPr lang="en-US" b="1">
              <a:latin typeface="Verdana"/>
            </a:rPr>
            <a:t>September 2</a:t>
          </a:r>
          <a:endParaRPr lang="en-US" b="1"/>
        </a:p>
      </dgm:t>
    </dgm:pt>
    <dgm:pt modelId="{774228E8-C9D7-4591-9DE4-AEE7192FB405}" type="parTrans" cxnId="{764331A9-B37C-4446-AA4E-068584CC4C65}">
      <dgm:prSet/>
      <dgm:spPr/>
      <dgm:t>
        <a:bodyPr/>
        <a:lstStyle/>
        <a:p>
          <a:endParaRPr lang="en-US"/>
        </a:p>
      </dgm:t>
    </dgm:pt>
    <dgm:pt modelId="{84B2E7A5-8C23-47C5-86FF-B86269AC25FA}" type="sibTrans" cxnId="{764331A9-B37C-4446-AA4E-068584CC4C65}">
      <dgm:prSet/>
      <dgm:spPr/>
      <dgm:t>
        <a:bodyPr/>
        <a:lstStyle/>
        <a:p>
          <a:endParaRPr lang="en-US"/>
        </a:p>
      </dgm:t>
    </dgm:pt>
    <dgm:pt modelId="{1E8A0CF4-80F9-4CC8-9E69-5C022E8E7667}">
      <dgm:prSet phldrT="[Text]" phldr="0"/>
      <dgm:spPr/>
      <dgm:t>
        <a:bodyPr/>
        <a:lstStyle/>
        <a:p>
          <a:pPr>
            <a:defRPr b="1"/>
          </a:pPr>
          <a:r>
            <a:rPr lang="en-US" b="1">
              <a:latin typeface="Verdana"/>
            </a:rPr>
            <a:t>September 3</a:t>
          </a:r>
          <a:endParaRPr lang="en-US" b="1"/>
        </a:p>
      </dgm:t>
    </dgm:pt>
    <dgm:pt modelId="{E7286A68-D96B-470B-BA90-E62BA9BE8533}" type="parTrans" cxnId="{AFEB18FC-5D12-4378-803C-9633194E3FC6}">
      <dgm:prSet/>
      <dgm:spPr/>
      <dgm:t>
        <a:bodyPr/>
        <a:lstStyle/>
        <a:p>
          <a:endParaRPr lang="en-US"/>
        </a:p>
      </dgm:t>
    </dgm:pt>
    <dgm:pt modelId="{00356B8B-C655-4DE6-94FB-DB8C2B9A392B}" type="sibTrans" cxnId="{AFEB18FC-5D12-4378-803C-9633194E3FC6}">
      <dgm:prSet/>
      <dgm:spPr/>
      <dgm:t>
        <a:bodyPr/>
        <a:lstStyle/>
        <a:p>
          <a:endParaRPr lang="en-US"/>
        </a:p>
      </dgm:t>
    </dgm:pt>
    <dgm:pt modelId="{0755B66E-D8B4-42F1-8866-9C79C53D1B8C}">
      <dgm:prSet phldr="0"/>
      <dgm:spPr/>
      <dgm:t>
        <a:bodyPr/>
        <a:lstStyle/>
        <a:p>
          <a:pPr>
            <a:defRPr b="1"/>
          </a:pPr>
          <a:r>
            <a:rPr lang="en-US" b="1">
              <a:latin typeface="Verdana"/>
            </a:rPr>
            <a:t>September 4</a:t>
          </a:r>
        </a:p>
      </dgm:t>
    </dgm:pt>
    <dgm:pt modelId="{5F9D1BB3-E9EA-4798-B815-B558A54D4D71}" type="parTrans" cxnId="{7D4D2D04-7F2A-40B4-85C7-08B76208EE89}">
      <dgm:prSet/>
      <dgm:spPr/>
    </dgm:pt>
    <dgm:pt modelId="{669E7E7F-0888-451D-AEA7-E2BD032BB36A}" type="sibTrans" cxnId="{7D4D2D04-7F2A-40B4-85C7-08B76208EE89}">
      <dgm:prSet/>
      <dgm:spPr/>
    </dgm:pt>
    <dgm:pt modelId="{A5E2599F-924D-45FD-9FC7-AC3FFE87A43F}">
      <dgm:prSet phldr="0"/>
      <dgm:spPr/>
      <dgm:t>
        <a:bodyPr/>
        <a:lstStyle/>
        <a:p>
          <a:pPr>
            <a:defRPr b="1"/>
          </a:pPr>
          <a:r>
            <a:rPr lang="en-US">
              <a:latin typeface="Verdana"/>
            </a:rPr>
            <a:t>September 5</a:t>
          </a:r>
        </a:p>
      </dgm:t>
    </dgm:pt>
    <dgm:pt modelId="{EE807F60-CFD9-4169-A825-9A2B8F758861}" type="parTrans" cxnId="{675B92F1-D8EF-469E-9A8A-20E2A18E9621}">
      <dgm:prSet/>
      <dgm:spPr/>
    </dgm:pt>
    <dgm:pt modelId="{812A3A97-2511-4DAB-885E-C3D9B813C9F5}" type="sibTrans" cxnId="{675B92F1-D8EF-469E-9A8A-20E2A18E9621}">
      <dgm:prSet/>
      <dgm:spPr/>
    </dgm:pt>
    <dgm:pt modelId="{4C4DB702-872A-468A-A858-25EC7614BEAE}">
      <dgm:prSet phldr="0"/>
      <dgm:spPr/>
      <dgm:t>
        <a:bodyPr/>
        <a:lstStyle/>
        <a:p>
          <a:pPr>
            <a:defRPr b="1"/>
          </a:pPr>
          <a:r>
            <a:rPr lang="en-US">
              <a:latin typeface="Verdana"/>
            </a:rPr>
            <a:t>September 6</a:t>
          </a:r>
          <a:endParaRPr lang="en-US"/>
        </a:p>
      </dgm:t>
    </dgm:pt>
    <dgm:pt modelId="{4C89793A-0F78-44AE-9C38-270E6C1C133F}" type="parTrans" cxnId="{AA385080-82F0-471E-B471-082E6C330CF9}">
      <dgm:prSet/>
      <dgm:spPr/>
    </dgm:pt>
    <dgm:pt modelId="{AD08EC34-3D8A-4273-9EFA-70E09DD7743C}" type="sibTrans" cxnId="{AA385080-82F0-471E-B471-082E6C330CF9}">
      <dgm:prSet/>
      <dgm:spPr/>
    </dgm:pt>
    <dgm:pt modelId="{31691ADC-ED7E-428F-B57B-9C664BA63D4D}" type="pres">
      <dgm:prSet presAssocID="{07320680-9848-4D3B-9F35-7685EC4DBB5C}" presName="root" presStyleCnt="0">
        <dgm:presLayoutVars>
          <dgm:chMax/>
          <dgm:chPref/>
          <dgm:animLvl val="lvl"/>
        </dgm:presLayoutVars>
      </dgm:prSet>
      <dgm:spPr/>
    </dgm:pt>
    <dgm:pt modelId="{00E4C757-6D48-402E-BA9B-D0F15206B4FD}" type="pres">
      <dgm:prSet presAssocID="{07320680-9848-4D3B-9F35-7685EC4DBB5C}" presName="divider" presStyleLbl="fgAcc1" presStyleIdx="0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gm:spPr>
    </dgm:pt>
    <dgm:pt modelId="{DE3EE8BE-DC5B-4983-A9A0-BEA85A5FB54E}" type="pres">
      <dgm:prSet presAssocID="{07320680-9848-4D3B-9F35-7685EC4DBB5C}" presName="nodes" presStyleCnt="0">
        <dgm:presLayoutVars>
          <dgm:chMax/>
          <dgm:chPref/>
          <dgm:animLvl val="lvl"/>
        </dgm:presLayoutVars>
      </dgm:prSet>
      <dgm:spPr/>
    </dgm:pt>
    <dgm:pt modelId="{DB99E870-5788-43EF-8C28-C9C1A6F329A9}" type="pres">
      <dgm:prSet presAssocID="{CA15D4F7-4E69-411F-A7D3-99BCC327E50C}" presName="composite" presStyleCnt="0"/>
      <dgm:spPr/>
    </dgm:pt>
    <dgm:pt modelId="{16659216-7017-4E86-A4C8-2F587F179CC2}" type="pres">
      <dgm:prSet presAssocID="{CA15D4F7-4E69-411F-A7D3-99BCC327E50C}" presName="ConnectorPoint" presStyleLbl="lnNode1" presStyleIdx="0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311297E8-79F8-41DB-BDCA-765643F5782B}" type="pres">
      <dgm:prSet presAssocID="{CA15D4F7-4E69-411F-A7D3-99BCC327E50C}" presName="DropPinPlaceHolder" presStyleCnt="0"/>
      <dgm:spPr/>
    </dgm:pt>
    <dgm:pt modelId="{EAFE9BE2-8794-4F62-9267-AA6320268394}" type="pres">
      <dgm:prSet presAssocID="{CA15D4F7-4E69-411F-A7D3-99BCC327E50C}" presName="DropPin" presStyleLbl="alignNode1" presStyleIdx="0" presStyleCnt="7"/>
      <dgm:spPr/>
    </dgm:pt>
    <dgm:pt modelId="{5104FB33-CA0B-42B2-B481-A96ACFFD79E8}" type="pres">
      <dgm:prSet presAssocID="{CA15D4F7-4E69-411F-A7D3-99BCC327E50C}" presName="Ellipse" presStyleLbl="fgAcc1" presStyleIdx="1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C5DE0D97-9092-4A37-ACA0-A45F7F668124}" type="pres">
      <dgm:prSet presAssocID="{CA15D4F7-4E69-411F-A7D3-99BCC327E50C}" presName="L2TextContainer" presStyleLbl="revTx" presStyleIdx="0" presStyleCnt="14">
        <dgm:presLayoutVars>
          <dgm:bulletEnabled val="1"/>
        </dgm:presLayoutVars>
      </dgm:prSet>
      <dgm:spPr/>
    </dgm:pt>
    <dgm:pt modelId="{5266EF20-4701-4EA1-848C-96C7C1E3781B}" type="pres">
      <dgm:prSet presAssocID="{CA15D4F7-4E69-411F-A7D3-99BCC327E50C}" presName="L1TextContainer" presStyleLbl="revTx" presStyleIdx="1" presStyleCnt="14">
        <dgm:presLayoutVars>
          <dgm:chMax val="1"/>
          <dgm:chPref val="1"/>
          <dgm:bulletEnabled val="1"/>
        </dgm:presLayoutVars>
      </dgm:prSet>
      <dgm:spPr/>
    </dgm:pt>
    <dgm:pt modelId="{13D3F23C-78B7-43C2-B313-F336C70DBD60}" type="pres">
      <dgm:prSet presAssocID="{CA15D4F7-4E69-411F-A7D3-99BCC327E50C}" presName="ConnectLine" presStyleLbl="sibTrans1D1" presStyleIdx="0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98D844CB-E8AF-48EB-9B8B-68F8804B995C}" type="pres">
      <dgm:prSet presAssocID="{CA15D4F7-4E69-411F-A7D3-99BCC327E50C}" presName="EmptyPlaceHolder" presStyleCnt="0"/>
      <dgm:spPr/>
    </dgm:pt>
    <dgm:pt modelId="{6484C7A0-7A44-4EE9-BB78-8C010B224228}" type="pres">
      <dgm:prSet presAssocID="{02D6B435-D7C6-435F-9EA6-263DC1688C3A}" presName="spaceBetweenRectangles" presStyleCnt="0"/>
      <dgm:spPr/>
    </dgm:pt>
    <dgm:pt modelId="{6E3F3605-7BA1-45CC-9815-93D7F47449AE}" type="pres">
      <dgm:prSet presAssocID="{4C4317FC-E4D9-4C90-8942-DDEC452626A3}" presName="composite" presStyleCnt="0"/>
      <dgm:spPr/>
    </dgm:pt>
    <dgm:pt modelId="{321C5D72-BCA8-4DF7-A71F-B95FF15C5AEC}" type="pres">
      <dgm:prSet presAssocID="{4C4317FC-E4D9-4C90-8942-DDEC452626A3}" presName="ConnectorPoint" presStyleLbl="lnNode1" presStyleIdx="1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5487C803-81BF-425F-BF31-3C8217DE5C0B}" type="pres">
      <dgm:prSet presAssocID="{4C4317FC-E4D9-4C90-8942-DDEC452626A3}" presName="DropPinPlaceHolder" presStyleCnt="0"/>
      <dgm:spPr/>
    </dgm:pt>
    <dgm:pt modelId="{DB505832-A545-4555-BBDC-B42CFA7BF501}" type="pres">
      <dgm:prSet presAssocID="{4C4317FC-E4D9-4C90-8942-DDEC452626A3}" presName="DropPin" presStyleLbl="alignNode1" presStyleIdx="1" presStyleCnt="7"/>
      <dgm:spPr/>
    </dgm:pt>
    <dgm:pt modelId="{BA4B67B3-9337-4877-BD97-98AD6971F380}" type="pres">
      <dgm:prSet presAssocID="{4C4317FC-E4D9-4C90-8942-DDEC452626A3}" presName="Ellipse" presStyleLbl="fgAcc1" presStyleIdx="2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3C64B75A-B921-41E6-8C4E-8F61D0FA95A4}" type="pres">
      <dgm:prSet presAssocID="{4C4317FC-E4D9-4C90-8942-DDEC452626A3}" presName="L2TextContainer" presStyleLbl="revTx" presStyleIdx="2" presStyleCnt="14">
        <dgm:presLayoutVars>
          <dgm:bulletEnabled val="1"/>
        </dgm:presLayoutVars>
      </dgm:prSet>
      <dgm:spPr/>
    </dgm:pt>
    <dgm:pt modelId="{194975DB-D5A3-4651-B607-AECD7E9A97F3}" type="pres">
      <dgm:prSet presAssocID="{4C4317FC-E4D9-4C90-8942-DDEC452626A3}" presName="L1TextContainer" presStyleLbl="revTx" presStyleIdx="3" presStyleCnt="14">
        <dgm:presLayoutVars>
          <dgm:chMax val="1"/>
          <dgm:chPref val="1"/>
          <dgm:bulletEnabled val="1"/>
        </dgm:presLayoutVars>
      </dgm:prSet>
      <dgm:spPr/>
    </dgm:pt>
    <dgm:pt modelId="{F489FAF7-3A28-47D8-A69A-37AB093CF417}" type="pres">
      <dgm:prSet presAssocID="{4C4317FC-E4D9-4C90-8942-DDEC452626A3}" presName="ConnectLine" presStyleLbl="sibTrans1D1" presStyleIdx="1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E7A91595-A34C-49F9-BAD0-5A18F722E130}" type="pres">
      <dgm:prSet presAssocID="{4C4317FC-E4D9-4C90-8942-DDEC452626A3}" presName="EmptyPlaceHolder" presStyleCnt="0"/>
      <dgm:spPr/>
    </dgm:pt>
    <dgm:pt modelId="{A16A9D03-4627-4784-8628-B7FFA0738599}" type="pres">
      <dgm:prSet presAssocID="{E7C68C08-78DA-4498-B395-70009D03CED8}" presName="spaceBetweenRectangles" presStyleCnt="0"/>
      <dgm:spPr/>
    </dgm:pt>
    <dgm:pt modelId="{CCBC6ED4-9CAD-4A2C-A606-F13078F64D1E}" type="pres">
      <dgm:prSet presAssocID="{BBDF5B59-2FC2-4F90-B1BA-A5D963889116}" presName="composite" presStyleCnt="0"/>
      <dgm:spPr/>
    </dgm:pt>
    <dgm:pt modelId="{09D2ADA8-0356-43FC-81F2-D06415A22EF0}" type="pres">
      <dgm:prSet presAssocID="{BBDF5B59-2FC2-4F90-B1BA-A5D963889116}" presName="ConnectorPoint" presStyleLbl="lnNode1" presStyleIdx="2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D65380B2-9E0D-443E-971D-588D41551D5D}" type="pres">
      <dgm:prSet presAssocID="{BBDF5B59-2FC2-4F90-B1BA-A5D963889116}" presName="DropPinPlaceHolder" presStyleCnt="0"/>
      <dgm:spPr/>
    </dgm:pt>
    <dgm:pt modelId="{15A41FEE-3190-4CF6-839B-21F79B1EED23}" type="pres">
      <dgm:prSet presAssocID="{BBDF5B59-2FC2-4F90-B1BA-A5D963889116}" presName="DropPin" presStyleLbl="alignNode1" presStyleIdx="2" presStyleCnt="7"/>
      <dgm:spPr/>
    </dgm:pt>
    <dgm:pt modelId="{2EA41E42-5B40-4C95-B275-2D20EADABAE2}" type="pres">
      <dgm:prSet presAssocID="{BBDF5B59-2FC2-4F90-B1BA-A5D963889116}" presName="Ellipse" presStyleLbl="fgAcc1" presStyleIdx="3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40CC58FC-D02A-41C4-972E-192AF1B01DA4}" type="pres">
      <dgm:prSet presAssocID="{BBDF5B59-2FC2-4F90-B1BA-A5D963889116}" presName="L2TextContainer" presStyleLbl="revTx" presStyleIdx="4" presStyleCnt="14">
        <dgm:presLayoutVars>
          <dgm:bulletEnabled val="1"/>
        </dgm:presLayoutVars>
      </dgm:prSet>
      <dgm:spPr/>
    </dgm:pt>
    <dgm:pt modelId="{D806E9C2-7E11-47A4-9778-7FCB9EDA56C1}" type="pres">
      <dgm:prSet presAssocID="{BBDF5B59-2FC2-4F90-B1BA-A5D963889116}" presName="L1TextContainer" presStyleLbl="revTx" presStyleIdx="5" presStyleCnt="14">
        <dgm:presLayoutVars>
          <dgm:chMax val="1"/>
          <dgm:chPref val="1"/>
          <dgm:bulletEnabled val="1"/>
        </dgm:presLayoutVars>
      </dgm:prSet>
      <dgm:spPr/>
    </dgm:pt>
    <dgm:pt modelId="{B6629210-CCCB-4C3F-93D6-A6B3E4B5066F}" type="pres">
      <dgm:prSet presAssocID="{BBDF5B59-2FC2-4F90-B1BA-A5D963889116}" presName="ConnectLine" presStyleLbl="sibTrans1D1" presStyleIdx="2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D06FCBBE-B336-4183-A905-4AEED3A2181B}" type="pres">
      <dgm:prSet presAssocID="{BBDF5B59-2FC2-4F90-B1BA-A5D963889116}" presName="EmptyPlaceHolder" presStyleCnt="0"/>
      <dgm:spPr/>
    </dgm:pt>
    <dgm:pt modelId="{8AB72E40-7589-4E5D-B2D6-70C4F7822514}" type="pres">
      <dgm:prSet presAssocID="{84B2E7A5-8C23-47C5-86FF-B86269AC25FA}" presName="spaceBetweenRectangles" presStyleCnt="0"/>
      <dgm:spPr/>
    </dgm:pt>
    <dgm:pt modelId="{DA2EE509-AB11-4545-A8B7-82CF3CCE03D2}" type="pres">
      <dgm:prSet presAssocID="{1E8A0CF4-80F9-4CC8-9E69-5C022E8E7667}" presName="composite" presStyleCnt="0"/>
      <dgm:spPr/>
    </dgm:pt>
    <dgm:pt modelId="{C8E3389F-A39E-4B1C-A4F7-097C7E023110}" type="pres">
      <dgm:prSet presAssocID="{1E8A0CF4-80F9-4CC8-9E69-5C022E8E7667}" presName="ConnectorPoint" presStyleLbl="lnNode1" presStyleIdx="3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E74EAC91-36F0-4BD1-9BBD-230FB076ED17}" type="pres">
      <dgm:prSet presAssocID="{1E8A0CF4-80F9-4CC8-9E69-5C022E8E7667}" presName="DropPinPlaceHolder" presStyleCnt="0"/>
      <dgm:spPr/>
    </dgm:pt>
    <dgm:pt modelId="{19A59409-846D-4BE4-BE03-A60C8BF44C00}" type="pres">
      <dgm:prSet presAssocID="{1E8A0CF4-80F9-4CC8-9E69-5C022E8E7667}" presName="DropPin" presStyleLbl="alignNode1" presStyleIdx="3" presStyleCnt="7"/>
      <dgm:spPr/>
    </dgm:pt>
    <dgm:pt modelId="{34410EE1-3D11-437A-9EB9-3ABFA8BEBB85}" type="pres">
      <dgm:prSet presAssocID="{1E8A0CF4-80F9-4CC8-9E69-5C022E8E7667}" presName="Ellipse" presStyleLbl="fgAcc1" presStyleIdx="4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EACB1F12-CFF2-45A1-BCB3-0714A86F3D7C}" type="pres">
      <dgm:prSet presAssocID="{1E8A0CF4-80F9-4CC8-9E69-5C022E8E7667}" presName="L2TextContainer" presStyleLbl="revTx" presStyleIdx="6" presStyleCnt="14">
        <dgm:presLayoutVars>
          <dgm:bulletEnabled val="1"/>
        </dgm:presLayoutVars>
      </dgm:prSet>
      <dgm:spPr/>
    </dgm:pt>
    <dgm:pt modelId="{334941E9-EB4E-45BE-B717-9D666404B4CC}" type="pres">
      <dgm:prSet presAssocID="{1E8A0CF4-80F9-4CC8-9E69-5C022E8E7667}" presName="L1TextContainer" presStyleLbl="revTx" presStyleIdx="7" presStyleCnt="14">
        <dgm:presLayoutVars>
          <dgm:chMax val="1"/>
          <dgm:chPref val="1"/>
          <dgm:bulletEnabled val="1"/>
        </dgm:presLayoutVars>
      </dgm:prSet>
      <dgm:spPr/>
    </dgm:pt>
    <dgm:pt modelId="{F58B1F10-7270-4579-9672-29E1D9D2F46B}" type="pres">
      <dgm:prSet presAssocID="{1E8A0CF4-80F9-4CC8-9E69-5C022E8E7667}" presName="ConnectLine" presStyleLbl="sibTrans1D1" presStyleIdx="3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6C689B64-DC77-4043-A633-B1BABA98DFFD}" type="pres">
      <dgm:prSet presAssocID="{1E8A0CF4-80F9-4CC8-9E69-5C022E8E7667}" presName="EmptyPlaceHolder" presStyleCnt="0"/>
      <dgm:spPr/>
    </dgm:pt>
    <dgm:pt modelId="{398BE2E1-E6E6-43F9-99D0-AAA78D63C835}" type="pres">
      <dgm:prSet presAssocID="{00356B8B-C655-4DE6-94FB-DB8C2B9A392B}" presName="spaceBetweenRectangles" presStyleCnt="0"/>
      <dgm:spPr/>
    </dgm:pt>
    <dgm:pt modelId="{D1D78BD3-598B-4BD6-8D1E-7715B0FA9A1B}" type="pres">
      <dgm:prSet presAssocID="{0755B66E-D8B4-42F1-8866-9C79C53D1B8C}" presName="composite" presStyleCnt="0"/>
      <dgm:spPr/>
    </dgm:pt>
    <dgm:pt modelId="{CC4F247D-A0E6-4713-BC36-CC4331302AA8}" type="pres">
      <dgm:prSet presAssocID="{0755B66E-D8B4-42F1-8866-9C79C53D1B8C}" presName="ConnectorPoint" presStyleLbl="lnNode1" presStyleIdx="4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EACDFA58-EBE0-434C-AE92-6897DA5DC946}" type="pres">
      <dgm:prSet presAssocID="{0755B66E-D8B4-42F1-8866-9C79C53D1B8C}" presName="DropPinPlaceHolder" presStyleCnt="0"/>
      <dgm:spPr/>
    </dgm:pt>
    <dgm:pt modelId="{99944B98-73A7-4C7F-95FA-3901FA823152}" type="pres">
      <dgm:prSet presAssocID="{0755B66E-D8B4-42F1-8866-9C79C53D1B8C}" presName="DropPin" presStyleLbl="alignNode1" presStyleIdx="4" presStyleCnt="7"/>
      <dgm:spPr/>
    </dgm:pt>
    <dgm:pt modelId="{EA333B2C-4B91-48A3-9B8E-876A2A927A47}" type="pres">
      <dgm:prSet presAssocID="{0755B66E-D8B4-42F1-8866-9C79C53D1B8C}" presName="Ellipse" presStyleLbl="fgAcc1" presStyleIdx="5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0B5B5642-A211-4AC7-AAE0-C053D251BE49}" type="pres">
      <dgm:prSet presAssocID="{0755B66E-D8B4-42F1-8866-9C79C53D1B8C}" presName="L2TextContainer" presStyleLbl="revTx" presStyleIdx="8" presStyleCnt="14">
        <dgm:presLayoutVars>
          <dgm:bulletEnabled val="1"/>
        </dgm:presLayoutVars>
      </dgm:prSet>
      <dgm:spPr/>
    </dgm:pt>
    <dgm:pt modelId="{B5F79900-F884-46CB-824F-A835C24F4982}" type="pres">
      <dgm:prSet presAssocID="{0755B66E-D8B4-42F1-8866-9C79C53D1B8C}" presName="L1TextContainer" presStyleLbl="revTx" presStyleIdx="9" presStyleCnt="14">
        <dgm:presLayoutVars>
          <dgm:chMax val="1"/>
          <dgm:chPref val="1"/>
          <dgm:bulletEnabled val="1"/>
        </dgm:presLayoutVars>
      </dgm:prSet>
      <dgm:spPr/>
    </dgm:pt>
    <dgm:pt modelId="{E8B329D7-1D89-49B0-BE38-673007F3476D}" type="pres">
      <dgm:prSet presAssocID="{0755B66E-D8B4-42F1-8866-9C79C53D1B8C}" presName="ConnectLine" presStyleLbl="sibTrans1D1" presStyleIdx="4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793508FD-67CD-4113-BC7B-52E7B2CB4659}" type="pres">
      <dgm:prSet presAssocID="{0755B66E-D8B4-42F1-8866-9C79C53D1B8C}" presName="EmptyPlaceHolder" presStyleCnt="0"/>
      <dgm:spPr/>
    </dgm:pt>
    <dgm:pt modelId="{E126A649-ED20-4C8F-AD6B-4752A24353D1}" type="pres">
      <dgm:prSet presAssocID="{669E7E7F-0888-451D-AEA7-E2BD032BB36A}" presName="spaceBetweenRectangles" presStyleCnt="0"/>
      <dgm:spPr/>
    </dgm:pt>
    <dgm:pt modelId="{D293520D-FEA2-49F9-8656-51F0845910B1}" type="pres">
      <dgm:prSet presAssocID="{A5E2599F-924D-45FD-9FC7-AC3FFE87A43F}" presName="composite" presStyleCnt="0"/>
      <dgm:spPr/>
    </dgm:pt>
    <dgm:pt modelId="{7A6B65AB-8989-4E9C-B93D-50F97E32B669}" type="pres">
      <dgm:prSet presAssocID="{A5E2599F-924D-45FD-9FC7-AC3FFE87A43F}" presName="ConnectorPoint" presStyleLbl="lnNode1" presStyleIdx="5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66B80AC9-FEB0-45FB-B2A0-2C572E834E4C}" type="pres">
      <dgm:prSet presAssocID="{A5E2599F-924D-45FD-9FC7-AC3FFE87A43F}" presName="DropPinPlaceHolder" presStyleCnt="0"/>
      <dgm:spPr/>
    </dgm:pt>
    <dgm:pt modelId="{6D019522-7F47-4595-AA50-687164115B98}" type="pres">
      <dgm:prSet presAssocID="{A5E2599F-924D-45FD-9FC7-AC3FFE87A43F}" presName="DropPin" presStyleLbl="alignNode1" presStyleIdx="5" presStyleCnt="7"/>
      <dgm:spPr/>
    </dgm:pt>
    <dgm:pt modelId="{E96648ED-C4C4-4F50-AAD5-6048C7759476}" type="pres">
      <dgm:prSet presAssocID="{A5E2599F-924D-45FD-9FC7-AC3FFE87A43F}" presName="Ellipse" presStyleLbl="fgAcc1" presStyleIdx="6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DF8D9ABA-4C38-492E-9D0E-DA6C8F6851B3}" type="pres">
      <dgm:prSet presAssocID="{A5E2599F-924D-45FD-9FC7-AC3FFE87A43F}" presName="L2TextContainer" presStyleLbl="revTx" presStyleIdx="10" presStyleCnt="14">
        <dgm:presLayoutVars>
          <dgm:bulletEnabled val="1"/>
        </dgm:presLayoutVars>
      </dgm:prSet>
      <dgm:spPr/>
    </dgm:pt>
    <dgm:pt modelId="{234E3271-F51B-4729-87AF-F3A330259645}" type="pres">
      <dgm:prSet presAssocID="{A5E2599F-924D-45FD-9FC7-AC3FFE87A43F}" presName="L1TextContainer" presStyleLbl="revTx" presStyleIdx="11" presStyleCnt="14">
        <dgm:presLayoutVars>
          <dgm:chMax val="1"/>
          <dgm:chPref val="1"/>
          <dgm:bulletEnabled val="1"/>
        </dgm:presLayoutVars>
      </dgm:prSet>
      <dgm:spPr/>
    </dgm:pt>
    <dgm:pt modelId="{41015EB2-214E-45CE-BC50-E57F325BCC93}" type="pres">
      <dgm:prSet presAssocID="{A5E2599F-924D-45FD-9FC7-AC3FFE87A43F}" presName="ConnectLine" presStyleLbl="sibTrans1D1" presStyleIdx="5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02E884A9-6A10-4420-B645-A30B4A5C709B}" type="pres">
      <dgm:prSet presAssocID="{A5E2599F-924D-45FD-9FC7-AC3FFE87A43F}" presName="EmptyPlaceHolder" presStyleCnt="0"/>
      <dgm:spPr/>
    </dgm:pt>
    <dgm:pt modelId="{76211A38-73EA-4A2E-A21E-743E9948120A}" type="pres">
      <dgm:prSet presAssocID="{812A3A97-2511-4DAB-885E-C3D9B813C9F5}" presName="spaceBetweenRectangles" presStyleCnt="0"/>
      <dgm:spPr/>
    </dgm:pt>
    <dgm:pt modelId="{31599D57-F452-4337-A98B-A0F30802E90C}" type="pres">
      <dgm:prSet presAssocID="{4C4DB702-872A-468A-A858-25EC7614BEAE}" presName="composite" presStyleCnt="0"/>
      <dgm:spPr/>
    </dgm:pt>
    <dgm:pt modelId="{1D259C8A-4894-4B67-AE89-DDE67A8E0ECC}" type="pres">
      <dgm:prSet presAssocID="{4C4DB702-872A-468A-A858-25EC7614BEAE}" presName="ConnectorPoint" presStyleLbl="lnNode1" presStyleIdx="6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8B7B6BA4-4F6A-4FF5-BAD8-6310A9E515CD}" type="pres">
      <dgm:prSet presAssocID="{4C4DB702-872A-468A-A858-25EC7614BEAE}" presName="DropPinPlaceHolder" presStyleCnt="0"/>
      <dgm:spPr/>
    </dgm:pt>
    <dgm:pt modelId="{6AC67715-B82B-486F-B600-BBE4AB88955C}" type="pres">
      <dgm:prSet presAssocID="{4C4DB702-872A-468A-A858-25EC7614BEAE}" presName="DropPin" presStyleLbl="alignNode1" presStyleIdx="6" presStyleCnt="7"/>
      <dgm:spPr/>
    </dgm:pt>
    <dgm:pt modelId="{6836E872-CB7B-4603-ABDF-1F5878FF1BA2}" type="pres">
      <dgm:prSet presAssocID="{4C4DB702-872A-468A-A858-25EC7614BEAE}" presName="Ellipse" presStyleLbl="fgAcc1" presStyleIdx="7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CB4F9E8B-5D2A-4ECC-8D6C-AEAF3705A837}" type="pres">
      <dgm:prSet presAssocID="{4C4DB702-872A-468A-A858-25EC7614BEAE}" presName="L2TextContainer" presStyleLbl="revTx" presStyleIdx="12" presStyleCnt="14">
        <dgm:presLayoutVars>
          <dgm:bulletEnabled val="1"/>
        </dgm:presLayoutVars>
      </dgm:prSet>
      <dgm:spPr/>
    </dgm:pt>
    <dgm:pt modelId="{7811EACC-6A9C-4751-8C83-FAFB1DC5EC10}" type="pres">
      <dgm:prSet presAssocID="{4C4DB702-872A-468A-A858-25EC7614BEAE}" presName="L1TextContainer" presStyleLbl="revTx" presStyleIdx="13" presStyleCnt="14">
        <dgm:presLayoutVars>
          <dgm:chMax val="1"/>
          <dgm:chPref val="1"/>
          <dgm:bulletEnabled val="1"/>
        </dgm:presLayoutVars>
      </dgm:prSet>
      <dgm:spPr/>
    </dgm:pt>
    <dgm:pt modelId="{E301BE90-745C-4E6D-9783-85C0E810FF2B}" type="pres">
      <dgm:prSet presAssocID="{4C4DB702-872A-468A-A858-25EC7614BEAE}" presName="ConnectLine" presStyleLbl="sibTrans1D1" presStyleIdx="6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1445E908-77F0-4C7D-A3B1-7EB0FD7CBB91}" type="pres">
      <dgm:prSet presAssocID="{4C4DB702-872A-468A-A858-25EC7614BEAE}" presName="EmptyPlaceHolder" presStyleCnt="0"/>
      <dgm:spPr/>
    </dgm:pt>
  </dgm:ptLst>
  <dgm:cxnLst>
    <dgm:cxn modelId="{7D4D2D04-7F2A-40B4-85C7-08B76208EE89}" srcId="{07320680-9848-4D3B-9F35-7685EC4DBB5C}" destId="{0755B66E-D8B4-42F1-8866-9C79C53D1B8C}" srcOrd="4" destOrd="0" parTransId="{5F9D1BB3-E9EA-4798-B815-B558A54D4D71}" sibTransId="{669E7E7F-0888-451D-AEA7-E2BD032BB36A}"/>
    <dgm:cxn modelId="{57792A08-B95D-4157-93F5-98D55F0FC4D0}" type="presOf" srcId="{07320680-9848-4D3B-9F35-7685EC4DBB5C}" destId="{31691ADC-ED7E-428F-B57B-9C664BA63D4D}" srcOrd="0" destOrd="0" presId="urn:microsoft.com/office/officeart/2017/3/layout/DropPinTimeline"/>
    <dgm:cxn modelId="{3AC2F817-19F0-40A2-A73B-442F2B246150}" type="presOf" srcId="{BBDF5B59-2FC2-4F90-B1BA-A5D963889116}" destId="{D806E9C2-7E11-47A4-9778-7FCB9EDA56C1}" srcOrd="0" destOrd="0" presId="urn:microsoft.com/office/officeart/2017/3/layout/DropPinTimeline"/>
    <dgm:cxn modelId="{D275F31A-E2E5-41A7-ABFC-FA2B19D6FDB1}" type="presOf" srcId="{1E8A0CF4-80F9-4CC8-9E69-5C022E8E7667}" destId="{334941E9-EB4E-45BE-B717-9D666404B4CC}" srcOrd="0" destOrd="0" presId="urn:microsoft.com/office/officeart/2017/3/layout/DropPinTimeline"/>
    <dgm:cxn modelId="{C2C6D647-33ED-430B-9F0C-AEF4E99E2C59}" type="presOf" srcId="{0755B66E-D8B4-42F1-8866-9C79C53D1B8C}" destId="{B5F79900-F884-46CB-824F-A835C24F4982}" srcOrd="0" destOrd="0" presId="urn:microsoft.com/office/officeart/2017/3/layout/DropPinTimeline"/>
    <dgm:cxn modelId="{A2B51769-2D01-4195-9DEA-86B5ADED6CEC}" type="presOf" srcId="{CA15D4F7-4E69-411F-A7D3-99BCC327E50C}" destId="{5266EF20-4701-4EA1-848C-96C7C1E3781B}" srcOrd="0" destOrd="0" presId="urn:microsoft.com/office/officeart/2017/3/layout/DropPinTimeline"/>
    <dgm:cxn modelId="{AA385080-82F0-471E-B471-082E6C330CF9}" srcId="{07320680-9848-4D3B-9F35-7685EC4DBB5C}" destId="{4C4DB702-872A-468A-A858-25EC7614BEAE}" srcOrd="6" destOrd="0" parTransId="{4C89793A-0F78-44AE-9C38-270E6C1C133F}" sibTransId="{AD08EC34-3D8A-4273-9EFA-70E09DD7743C}"/>
    <dgm:cxn modelId="{685A8B91-2DE4-4884-9055-F659CF0F5DED}" srcId="{07320680-9848-4D3B-9F35-7685EC4DBB5C}" destId="{CA15D4F7-4E69-411F-A7D3-99BCC327E50C}" srcOrd="0" destOrd="0" parTransId="{1CD3CAD8-7845-45BC-ADE1-3C46E29370AD}" sibTransId="{02D6B435-D7C6-435F-9EA6-263DC1688C3A}"/>
    <dgm:cxn modelId="{764331A9-B37C-4446-AA4E-068584CC4C65}" srcId="{07320680-9848-4D3B-9F35-7685EC4DBB5C}" destId="{BBDF5B59-2FC2-4F90-B1BA-A5D963889116}" srcOrd="2" destOrd="0" parTransId="{774228E8-C9D7-4591-9DE4-AEE7192FB405}" sibTransId="{84B2E7A5-8C23-47C5-86FF-B86269AC25FA}"/>
    <dgm:cxn modelId="{DB6862B3-2366-4E9B-9695-FE2242D367EE}" type="presOf" srcId="{A5E2599F-924D-45FD-9FC7-AC3FFE87A43F}" destId="{234E3271-F51B-4729-87AF-F3A330259645}" srcOrd="0" destOrd="0" presId="urn:microsoft.com/office/officeart/2017/3/layout/DropPinTimeline"/>
    <dgm:cxn modelId="{A36242D4-2F9D-4CDD-A91B-4B7BBA291F6D}" type="presOf" srcId="{4C4DB702-872A-468A-A858-25EC7614BEAE}" destId="{7811EACC-6A9C-4751-8C83-FAFB1DC5EC10}" srcOrd="0" destOrd="0" presId="urn:microsoft.com/office/officeart/2017/3/layout/DropPinTimeline"/>
    <dgm:cxn modelId="{5D0AB2E0-C52E-4DB4-A717-D453CFC69003}" srcId="{07320680-9848-4D3B-9F35-7685EC4DBB5C}" destId="{4C4317FC-E4D9-4C90-8942-DDEC452626A3}" srcOrd="1" destOrd="0" parTransId="{ED1B6E2E-49B0-4023-9D1B-B7BC240E8DBF}" sibTransId="{E7C68C08-78DA-4498-B395-70009D03CED8}"/>
    <dgm:cxn modelId="{675B92F1-D8EF-469E-9A8A-20E2A18E9621}" srcId="{07320680-9848-4D3B-9F35-7685EC4DBB5C}" destId="{A5E2599F-924D-45FD-9FC7-AC3FFE87A43F}" srcOrd="5" destOrd="0" parTransId="{EE807F60-CFD9-4169-A825-9A2B8F758861}" sibTransId="{812A3A97-2511-4DAB-885E-C3D9B813C9F5}"/>
    <dgm:cxn modelId="{732793F9-6304-437B-A141-95BC7BAFE443}" type="presOf" srcId="{4C4317FC-E4D9-4C90-8942-DDEC452626A3}" destId="{194975DB-D5A3-4651-B607-AECD7E9A97F3}" srcOrd="0" destOrd="0" presId="urn:microsoft.com/office/officeart/2017/3/layout/DropPinTimeline"/>
    <dgm:cxn modelId="{AFEB18FC-5D12-4378-803C-9633194E3FC6}" srcId="{07320680-9848-4D3B-9F35-7685EC4DBB5C}" destId="{1E8A0CF4-80F9-4CC8-9E69-5C022E8E7667}" srcOrd="3" destOrd="0" parTransId="{E7286A68-D96B-470B-BA90-E62BA9BE8533}" sibTransId="{00356B8B-C655-4DE6-94FB-DB8C2B9A392B}"/>
    <dgm:cxn modelId="{1D4FF23B-50FC-43F7-A4E0-5F250B94D59D}" type="presParOf" srcId="{31691ADC-ED7E-428F-B57B-9C664BA63D4D}" destId="{00E4C757-6D48-402E-BA9B-D0F15206B4FD}" srcOrd="0" destOrd="0" presId="urn:microsoft.com/office/officeart/2017/3/layout/DropPinTimeline"/>
    <dgm:cxn modelId="{22C7F96F-EE5C-4F37-9FB9-E6146F995781}" type="presParOf" srcId="{31691ADC-ED7E-428F-B57B-9C664BA63D4D}" destId="{DE3EE8BE-DC5B-4983-A9A0-BEA85A5FB54E}" srcOrd="1" destOrd="0" presId="urn:microsoft.com/office/officeart/2017/3/layout/DropPinTimeline"/>
    <dgm:cxn modelId="{BBF85D0A-CC6E-4695-801D-5C7307826698}" type="presParOf" srcId="{DE3EE8BE-DC5B-4983-A9A0-BEA85A5FB54E}" destId="{DB99E870-5788-43EF-8C28-C9C1A6F329A9}" srcOrd="0" destOrd="0" presId="urn:microsoft.com/office/officeart/2017/3/layout/DropPinTimeline"/>
    <dgm:cxn modelId="{BC97FE17-4A76-48EE-BCA3-1D6199F02A05}" type="presParOf" srcId="{DB99E870-5788-43EF-8C28-C9C1A6F329A9}" destId="{16659216-7017-4E86-A4C8-2F587F179CC2}" srcOrd="0" destOrd="0" presId="urn:microsoft.com/office/officeart/2017/3/layout/DropPinTimeline"/>
    <dgm:cxn modelId="{BF0723F8-1FAD-4730-8BFE-A8A822C27279}" type="presParOf" srcId="{DB99E870-5788-43EF-8C28-C9C1A6F329A9}" destId="{311297E8-79F8-41DB-BDCA-765643F5782B}" srcOrd="1" destOrd="0" presId="urn:microsoft.com/office/officeart/2017/3/layout/DropPinTimeline"/>
    <dgm:cxn modelId="{1B85BCE1-EC32-42DA-A169-F6DEF1EC9D9A}" type="presParOf" srcId="{311297E8-79F8-41DB-BDCA-765643F5782B}" destId="{EAFE9BE2-8794-4F62-9267-AA6320268394}" srcOrd="0" destOrd="0" presId="urn:microsoft.com/office/officeart/2017/3/layout/DropPinTimeline"/>
    <dgm:cxn modelId="{CF059D68-F629-445E-9EBB-A1337BA76CB4}" type="presParOf" srcId="{311297E8-79F8-41DB-BDCA-765643F5782B}" destId="{5104FB33-CA0B-42B2-B481-A96ACFFD79E8}" srcOrd="1" destOrd="0" presId="urn:microsoft.com/office/officeart/2017/3/layout/DropPinTimeline"/>
    <dgm:cxn modelId="{9346FF62-C446-4239-9402-275C11DB490C}" type="presParOf" srcId="{DB99E870-5788-43EF-8C28-C9C1A6F329A9}" destId="{C5DE0D97-9092-4A37-ACA0-A45F7F668124}" srcOrd="2" destOrd="0" presId="urn:microsoft.com/office/officeart/2017/3/layout/DropPinTimeline"/>
    <dgm:cxn modelId="{D0595FD7-D339-4A65-AA66-5AD0124AC344}" type="presParOf" srcId="{DB99E870-5788-43EF-8C28-C9C1A6F329A9}" destId="{5266EF20-4701-4EA1-848C-96C7C1E3781B}" srcOrd="3" destOrd="0" presId="urn:microsoft.com/office/officeart/2017/3/layout/DropPinTimeline"/>
    <dgm:cxn modelId="{03E60223-2573-46DC-ADCA-77CBC053B9E2}" type="presParOf" srcId="{DB99E870-5788-43EF-8C28-C9C1A6F329A9}" destId="{13D3F23C-78B7-43C2-B313-F336C70DBD60}" srcOrd="4" destOrd="0" presId="urn:microsoft.com/office/officeart/2017/3/layout/DropPinTimeline"/>
    <dgm:cxn modelId="{5DA8A50E-C410-4B9E-879B-3252B630BCDF}" type="presParOf" srcId="{DB99E870-5788-43EF-8C28-C9C1A6F329A9}" destId="{98D844CB-E8AF-48EB-9B8B-68F8804B995C}" srcOrd="5" destOrd="0" presId="urn:microsoft.com/office/officeart/2017/3/layout/DropPinTimeline"/>
    <dgm:cxn modelId="{92EC737A-DFEB-414B-838D-384B81C4162A}" type="presParOf" srcId="{DE3EE8BE-DC5B-4983-A9A0-BEA85A5FB54E}" destId="{6484C7A0-7A44-4EE9-BB78-8C010B224228}" srcOrd="1" destOrd="0" presId="urn:microsoft.com/office/officeart/2017/3/layout/DropPinTimeline"/>
    <dgm:cxn modelId="{C9A74465-F514-479B-B579-6C3010AB556F}" type="presParOf" srcId="{DE3EE8BE-DC5B-4983-A9A0-BEA85A5FB54E}" destId="{6E3F3605-7BA1-45CC-9815-93D7F47449AE}" srcOrd="2" destOrd="0" presId="urn:microsoft.com/office/officeart/2017/3/layout/DropPinTimeline"/>
    <dgm:cxn modelId="{DA6C0E0F-B83D-42E4-9706-25A553B310C9}" type="presParOf" srcId="{6E3F3605-7BA1-45CC-9815-93D7F47449AE}" destId="{321C5D72-BCA8-4DF7-A71F-B95FF15C5AEC}" srcOrd="0" destOrd="0" presId="urn:microsoft.com/office/officeart/2017/3/layout/DropPinTimeline"/>
    <dgm:cxn modelId="{0CC21A85-0924-4CB1-B65E-CCB57D2AA6F0}" type="presParOf" srcId="{6E3F3605-7BA1-45CC-9815-93D7F47449AE}" destId="{5487C803-81BF-425F-BF31-3C8217DE5C0B}" srcOrd="1" destOrd="0" presId="urn:microsoft.com/office/officeart/2017/3/layout/DropPinTimeline"/>
    <dgm:cxn modelId="{F4F701AA-11FB-4C0B-AE4D-C1E8932CBE91}" type="presParOf" srcId="{5487C803-81BF-425F-BF31-3C8217DE5C0B}" destId="{DB505832-A545-4555-BBDC-B42CFA7BF501}" srcOrd="0" destOrd="0" presId="urn:microsoft.com/office/officeart/2017/3/layout/DropPinTimeline"/>
    <dgm:cxn modelId="{AC12AF49-27CF-4986-B623-99F2C3FAA1E7}" type="presParOf" srcId="{5487C803-81BF-425F-BF31-3C8217DE5C0B}" destId="{BA4B67B3-9337-4877-BD97-98AD6971F380}" srcOrd="1" destOrd="0" presId="urn:microsoft.com/office/officeart/2017/3/layout/DropPinTimeline"/>
    <dgm:cxn modelId="{9D9192B3-0355-4886-85D2-85240C7E30DA}" type="presParOf" srcId="{6E3F3605-7BA1-45CC-9815-93D7F47449AE}" destId="{3C64B75A-B921-41E6-8C4E-8F61D0FA95A4}" srcOrd="2" destOrd="0" presId="urn:microsoft.com/office/officeart/2017/3/layout/DropPinTimeline"/>
    <dgm:cxn modelId="{F73C9F90-D4E1-454C-B5A8-D8833965E613}" type="presParOf" srcId="{6E3F3605-7BA1-45CC-9815-93D7F47449AE}" destId="{194975DB-D5A3-4651-B607-AECD7E9A97F3}" srcOrd="3" destOrd="0" presId="urn:microsoft.com/office/officeart/2017/3/layout/DropPinTimeline"/>
    <dgm:cxn modelId="{9346F7EE-9DEE-41D5-99AE-E0CA622194A0}" type="presParOf" srcId="{6E3F3605-7BA1-45CC-9815-93D7F47449AE}" destId="{F489FAF7-3A28-47D8-A69A-37AB093CF417}" srcOrd="4" destOrd="0" presId="urn:microsoft.com/office/officeart/2017/3/layout/DropPinTimeline"/>
    <dgm:cxn modelId="{4EEF1493-8070-4227-8CA4-908F29BA3C7B}" type="presParOf" srcId="{6E3F3605-7BA1-45CC-9815-93D7F47449AE}" destId="{E7A91595-A34C-49F9-BAD0-5A18F722E130}" srcOrd="5" destOrd="0" presId="urn:microsoft.com/office/officeart/2017/3/layout/DropPinTimeline"/>
    <dgm:cxn modelId="{A74027F8-416A-4FFF-8A7F-DEA05A567A3B}" type="presParOf" srcId="{DE3EE8BE-DC5B-4983-A9A0-BEA85A5FB54E}" destId="{A16A9D03-4627-4784-8628-B7FFA0738599}" srcOrd="3" destOrd="0" presId="urn:microsoft.com/office/officeart/2017/3/layout/DropPinTimeline"/>
    <dgm:cxn modelId="{0D1A2438-038A-4D24-ACF3-E9691E79B20B}" type="presParOf" srcId="{DE3EE8BE-DC5B-4983-A9A0-BEA85A5FB54E}" destId="{CCBC6ED4-9CAD-4A2C-A606-F13078F64D1E}" srcOrd="4" destOrd="0" presId="urn:microsoft.com/office/officeart/2017/3/layout/DropPinTimeline"/>
    <dgm:cxn modelId="{37983099-45ED-4ADB-9526-C4CE3AE3D115}" type="presParOf" srcId="{CCBC6ED4-9CAD-4A2C-A606-F13078F64D1E}" destId="{09D2ADA8-0356-43FC-81F2-D06415A22EF0}" srcOrd="0" destOrd="0" presId="urn:microsoft.com/office/officeart/2017/3/layout/DropPinTimeline"/>
    <dgm:cxn modelId="{744CC65A-BF6A-4656-B29A-C494EA7F52A7}" type="presParOf" srcId="{CCBC6ED4-9CAD-4A2C-A606-F13078F64D1E}" destId="{D65380B2-9E0D-443E-971D-588D41551D5D}" srcOrd="1" destOrd="0" presId="urn:microsoft.com/office/officeart/2017/3/layout/DropPinTimeline"/>
    <dgm:cxn modelId="{FA2F6B7A-266B-4C34-AB37-F9D333CE06C1}" type="presParOf" srcId="{D65380B2-9E0D-443E-971D-588D41551D5D}" destId="{15A41FEE-3190-4CF6-839B-21F79B1EED23}" srcOrd="0" destOrd="0" presId="urn:microsoft.com/office/officeart/2017/3/layout/DropPinTimeline"/>
    <dgm:cxn modelId="{64CDD8A8-8EBD-4631-A01A-D987617D96EE}" type="presParOf" srcId="{D65380B2-9E0D-443E-971D-588D41551D5D}" destId="{2EA41E42-5B40-4C95-B275-2D20EADABAE2}" srcOrd="1" destOrd="0" presId="urn:microsoft.com/office/officeart/2017/3/layout/DropPinTimeline"/>
    <dgm:cxn modelId="{2D80C58A-3136-42DC-8E4A-3DF9EB400629}" type="presParOf" srcId="{CCBC6ED4-9CAD-4A2C-A606-F13078F64D1E}" destId="{40CC58FC-D02A-41C4-972E-192AF1B01DA4}" srcOrd="2" destOrd="0" presId="urn:microsoft.com/office/officeart/2017/3/layout/DropPinTimeline"/>
    <dgm:cxn modelId="{175D460D-1628-4C0B-91D9-4B49787FD87C}" type="presParOf" srcId="{CCBC6ED4-9CAD-4A2C-A606-F13078F64D1E}" destId="{D806E9C2-7E11-47A4-9778-7FCB9EDA56C1}" srcOrd="3" destOrd="0" presId="urn:microsoft.com/office/officeart/2017/3/layout/DropPinTimeline"/>
    <dgm:cxn modelId="{F79A610D-8615-4595-A788-B3BC4365746E}" type="presParOf" srcId="{CCBC6ED4-9CAD-4A2C-A606-F13078F64D1E}" destId="{B6629210-CCCB-4C3F-93D6-A6B3E4B5066F}" srcOrd="4" destOrd="0" presId="urn:microsoft.com/office/officeart/2017/3/layout/DropPinTimeline"/>
    <dgm:cxn modelId="{9EAA2D34-FC50-4A8B-AF74-1F9D0E650EAC}" type="presParOf" srcId="{CCBC6ED4-9CAD-4A2C-A606-F13078F64D1E}" destId="{D06FCBBE-B336-4183-A905-4AEED3A2181B}" srcOrd="5" destOrd="0" presId="urn:microsoft.com/office/officeart/2017/3/layout/DropPinTimeline"/>
    <dgm:cxn modelId="{F97D3A0C-5985-455C-BBBF-9FDE94C6E5C6}" type="presParOf" srcId="{DE3EE8BE-DC5B-4983-A9A0-BEA85A5FB54E}" destId="{8AB72E40-7589-4E5D-B2D6-70C4F7822514}" srcOrd="5" destOrd="0" presId="urn:microsoft.com/office/officeart/2017/3/layout/DropPinTimeline"/>
    <dgm:cxn modelId="{8C983DDC-2CCD-473D-BB29-B820D184F713}" type="presParOf" srcId="{DE3EE8BE-DC5B-4983-A9A0-BEA85A5FB54E}" destId="{DA2EE509-AB11-4545-A8B7-82CF3CCE03D2}" srcOrd="6" destOrd="0" presId="urn:microsoft.com/office/officeart/2017/3/layout/DropPinTimeline"/>
    <dgm:cxn modelId="{C91645B5-8BEC-462D-962D-D69377BC77CA}" type="presParOf" srcId="{DA2EE509-AB11-4545-A8B7-82CF3CCE03D2}" destId="{C8E3389F-A39E-4B1C-A4F7-097C7E023110}" srcOrd="0" destOrd="0" presId="urn:microsoft.com/office/officeart/2017/3/layout/DropPinTimeline"/>
    <dgm:cxn modelId="{9CF252C4-4C60-4331-B491-0D29E487CB7A}" type="presParOf" srcId="{DA2EE509-AB11-4545-A8B7-82CF3CCE03D2}" destId="{E74EAC91-36F0-4BD1-9BBD-230FB076ED17}" srcOrd="1" destOrd="0" presId="urn:microsoft.com/office/officeart/2017/3/layout/DropPinTimeline"/>
    <dgm:cxn modelId="{9AF4E851-7CA2-432F-8F6A-E083EE353F5A}" type="presParOf" srcId="{E74EAC91-36F0-4BD1-9BBD-230FB076ED17}" destId="{19A59409-846D-4BE4-BE03-A60C8BF44C00}" srcOrd="0" destOrd="0" presId="urn:microsoft.com/office/officeart/2017/3/layout/DropPinTimeline"/>
    <dgm:cxn modelId="{1818312A-E258-4974-A17F-8B11B0466736}" type="presParOf" srcId="{E74EAC91-36F0-4BD1-9BBD-230FB076ED17}" destId="{34410EE1-3D11-437A-9EB9-3ABFA8BEBB85}" srcOrd="1" destOrd="0" presId="urn:microsoft.com/office/officeart/2017/3/layout/DropPinTimeline"/>
    <dgm:cxn modelId="{C0C40B04-D954-4030-BBE1-BE6E9AC51CC2}" type="presParOf" srcId="{DA2EE509-AB11-4545-A8B7-82CF3CCE03D2}" destId="{EACB1F12-CFF2-45A1-BCB3-0714A86F3D7C}" srcOrd="2" destOrd="0" presId="urn:microsoft.com/office/officeart/2017/3/layout/DropPinTimeline"/>
    <dgm:cxn modelId="{16F94196-ED74-41AD-9235-83B21D0455B9}" type="presParOf" srcId="{DA2EE509-AB11-4545-A8B7-82CF3CCE03D2}" destId="{334941E9-EB4E-45BE-B717-9D666404B4CC}" srcOrd="3" destOrd="0" presId="urn:microsoft.com/office/officeart/2017/3/layout/DropPinTimeline"/>
    <dgm:cxn modelId="{0D2FD29B-30BE-4AE9-968A-AE8B7FA06BA3}" type="presParOf" srcId="{DA2EE509-AB11-4545-A8B7-82CF3CCE03D2}" destId="{F58B1F10-7270-4579-9672-29E1D9D2F46B}" srcOrd="4" destOrd="0" presId="urn:microsoft.com/office/officeart/2017/3/layout/DropPinTimeline"/>
    <dgm:cxn modelId="{5E920AEF-B553-412A-8D75-B1A4D889D380}" type="presParOf" srcId="{DA2EE509-AB11-4545-A8B7-82CF3CCE03D2}" destId="{6C689B64-DC77-4043-A633-B1BABA98DFFD}" srcOrd="5" destOrd="0" presId="urn:microsoft.com/office/officeart/2017/3/layout/DropPinTimeline"/>
    <dgm:cxn modelId="{65390F36-0AFC-4CE9-AABA-F199226BE7A3}" type="presParOf" srcId="{DE3EE8BE-DC5B-4983-A9A0-BEA85A5FB54E}" destId="{398BE2E1-E6E6-43F9-99D0-AAA78D63C835}" srcOrd="7" destOrd="0" presId="urn:microsoft.com/office/officeart/2017/3/layout/DropPinTimeline"/>
    <dgm:cxn modelId="{6FF09167-833E-4F6D-9FF4-D8BB80B26408}" type="presParOf" srcId="{DE3EE8BE-DC5B-4983-A9A0-BEA85A5FB54E}" destId="{D1D78BD3-598B-4BD6-8D1E-7715B0FA9A1B}" srcOrd="8" destOrd="0" presId="urn:microsoft.com/office/officeart/2017/3/layout/DropPinTimeline"/>
    <dgm:cxn modelId="{15A6FFDD-1B58-4327-8F81-3BFC6D427BD2}" type="presParOf" srcId="{D1D78BD3-598B-4BD6-8D1E-7715B0FA9A1B}" destId="{CC4F247D-A0E6-4713-BC36-CC4331302AA8}" srcOrd="0" destOrd="0" presId="urn:microsoft.com/office/officeart/2017/3/layout/DropPinTimeline"/>
    <dgm:cxn modelId="{536A2CBE-BEFB-47B4-86E4-FDF17F3CC388}" type="presParOf" srcId="{D1D78BD3-598B-4BD6-8D1E-7715B0FA9A1B}" destId="{EACDFA58-EBE0-434C-AE92-6897DA5DC946}" srcOrd="1" destOrd="0" presId="urn:microsoft.com/office/officeart/2017/3/layout/DropPinTimeline"/>
    <dgm:cxn modelId="{11D96107-D948-468C-8E10-943D7236E053}" type="presParOf" srcId="{EACDFA58-EBE0-434C-AE92-6897DA5DC946}" destId="{99944B98-73A7-4C7F-95FA-3901FA823152}" srcOrd="0" destOrd="0" presId="urn:microsoft.com/office/officeart/2017/3/layout/DropPinTimeline"/>
    <dgm:cxn modelId="{0C716748-AB7E-429C-A8B8-F242FC67BFF2}" type="presParOf" srcId="{EACDFA58-EBE0-434C-AE92-6897DA5DC946}" destId="{EA333B2C-4B91-48A3-9B8E-876A2A927A47}" srcOrd="1" destOrd="0" presId="urn:microsoft.com/office/officeart/2017/3/layout/DropPinTimeline"/>
    <dgm:cxn modelId="{39C45E7D-305E-44B0-A3C8-46489DE99EFC}" type="presParOf" srcId="{D1D78BD3-598B-4BD6-8D1E-7715B0FA9A1B}" destId="{0B5B5642-A211-4AC7-AAE0-C053D251BE49}" srcOrd="2" destOrd="0" presId="urn:microsoft.com/office/officeart/2017/3/layout/DropPinTimeline"/>
    <dgm:cxn modelId="{05E5A7EE-719E-4C00-8706-EC406793BCA9}" type="presParOf" srcId="{D1D78BD3-598B-4BD6-8D1E-7715B0FA9A1B}" destId="{B5F79900-F884-46CB-824F-A835C24F4982}" srcOrd="3" destOrd="0" presId="urn:microsoft.com/office/officeart/2017/3/layout/DropPinTimeline"/>
    <dgm:cxn modelId="{558B7564-4D0A-4CEB-9D69-09A1B62BF012}" type="presParOf" srcId="{D1D78BD3-598B-4BD6-8D1E-7715B0FA9A1B}" destId="{E8B329D7-1D89-49B0-BE38-673007F3476D}" srcOrd="4" destOrd="0" presId="urn:microsoft.com/office/officeart/2017/3/layout/DropPinTimeline"/>
    <dgm:cxn modelId="{D67BFDD3-0D8F-43BC-91CD-6A506ED56A32}" type="presParOf" srcId="{D1D78BD3-598B-4BD6-8D1E-7715B0FA9A1B}" destId="{793508FD-67CD-4113-BC7B-52E7B2CB4659}" srcOrd="5" destOrd="0" presId="urn:microsoft.com/office/officeart/2017/3/layout/DropPinTimeline"/>
    <dgm:cxn modelId="{A0B877EB-FB2A-4B4A-94AD-DE095503F430}" type="presParOf" srcId="{DE3EE8BE-DC5B-4983-A9A0-BEA85A5FB54E}" destId="{E126A649-ED20-4C8F-AD6B-4752A24353D1}" srcOrd="9" destOrd="0" presId="urn:microsoft.com/office/officeart/2017/3/layout/DropPinTimeline"/>
    <dgm:cxn modelId="{C3B994B1-F0B9-42F9-93D9-947E95E43313}" type="presParOf" srcId="{DE3EE8BE-DC5B-4983-A9A0-BEA85A5FB54E}" destId="{D293520D-FEA2-49F9-8656-51F0845910B1}" srcOrd="10" destOrd="0" presId="urn:microsoft.com/office/officeart/2017/3/layout/DropPinTimeline"/>
    <dgm:cxn modelId="{A0C9B70B-B0E6-4285-A32B-B2AF2569D5C0}" type="presParOf" srcId="{D293520D-FEA2-49F9-8656-51F0845910B1}" destId="{7A6B65AB-8989-4E9C-B93D-50F97E32B669}" srcOrd="0" destOrd="0" presId="urn:microsoft.com/office/officeart/2017/3/layout/DropPinTimeline"/>
    <dgm:cxn modelId="{331020F8-BD8F-47E0-8302-AB4615F13CF3}" type="presParOf" srcId="{D293520D-FEA2-49F9-8656-51F0845910B1}" destId="{66B80AC9-FEB0-45FB-B2A0-2C572E834E4C}" srcOrd="1" destOrd="0" presId="urn:microsoft.com/office/officeart/2017/3/layout/DropPinTimeline"/>
    <dgm:cxn modelId="{877A273D-B510-4F78-9BE9-29755BA50177}" type="presParOf" srcId="{66B80AC9-FEB0-45FB-B2A0-2C572E834E4C}" destId="{6D019522-7F47-4595-AA50-687164115B98}" srcOrd="0" destOrd="0" presId="urn:microsoft.com/office/officeart/2017/3/layout/DropPinTimeline"/>
    <dgm:cxn modelId="{22704490-2065-4201-8687-BCF7E0DC0787}" type="presParOf" srcId="{66B80AC9-FEB0-45FB-B2A0-2C572E834E4C}" destId="{E96648ED-C4C4-4F50-AAD5-6048C7759476}" srcOrd="1" destOrd="0" presId="urn:microsoft.com/office/officeart/2017/3/layout/DropPinTimeline"/>
    <dgm:cxn modelId="{DEA01E2B-810B-4BBB-B5CD-8E1A1D9E8DE9}" type="presParOf" srcId="{D293520D-FEA2-49F9-8656-51F0845910B1}" destId="{DF8D9ABA-4C38-492E-9D0E-DA6C8F6851B3}" srcOrd="2" destOrd="0" presId="urn:microsoft.com/office/officeart/2017/3/layout/DropPinTimeline"/>
    <dgm:cxn modelId="{DCC75934-9138-4407-A828-2A7ADFA6D8A8}" type="presParOf" srcId="{D293520D-FEA2-49F9-8656-51F0845910B1}" destId="{234E3271-F51B-4729-87AF-F3A330259645}" srcOrd="3" destOrd="0" presId="urn:microsoft.com/office/officeart/2017/3/layout/DropPinTimeline"/>
    <dgm:cxn modelId="{DE292FCA-9BA2-4D2C-9EA6-E9E9DD3D988B}" type="presParOf" srcId="{D293520D-FEA2-49F9-8656-51F0845910B1}" destId="{41015EB2-214E-45CE-BC50-E57F325BCC93}" srcOrd="4" destOrd="0" presId="urn:microsoft.com/office/officeart/2017/3/layout/DropPinTimeline"/>
    <dgm:cxn modelId="{3543A975-A009-43F4-95D5-34AF84FE9EE0}" type="presParOf" srcId="{D293520D-FEA2-49F9-8656-51F0845910B1}" destId="{02E884A9-6A10-4420-B645-A30B4A5C709B}" srcOrd="5" destOrd="0" presId="urn:microsoft.com/office/officeart/2017/3/layout/DropPinTimeline"/>
    <dgm:cxn modelId="{B2127D57-6E98-48E8-9C71-74DC2DE36D44}" type="presParOf" srcId="{DE3EE8BE-DC5B-4983-A9A0-BEA85A5FB54E}" destId="{76211A38-73EA-4A2E-A21E-743E9948120A}" srcOrd="11" destOrd="0" presId="urn:microsoft.com/office/officeart/2017/3/layout/DropPinTimeline"/>
    <dgm:cxn modelId="{82259FAA-13B9-48B3-BD8A-959D1ACE42BC}" type="presParOf" srcId="{DE3EE8BE-DC5B-4983-A9A0-BEA85A5FB54E}" destId="{31599D57-F452-4337-A98B-A0F30802E90C}" srcOrd="12" destOrd="0" presId="urn:microsoft.com/office/officeart/2017/3/layout/DropPinTimeline"/>
    <dgm:cxn modelId="{DFB371DD-DCFF-4DFC-8DCC-FB4FB6BE2014}" type="presParOf" srcId="{31599D57-F452-4337-A98B-A0F30802E90C}" destId="{1D259C8A-4894-4B67-AE89-DDE67A8E0ECC}" srcOrd="0" destOrd="0" presId="urn:microsoft.com/office/officeart/2017/3/layout/DropPinTimeline"/>
    <dgm:cxn modelId="{F3AECFB2-8865-4AA1-AF1F-72283C62B5E5}" type="presParOf" srcId="{31599D57-F452-4337-A98B-A0F30802E90C}" destId="{8B7B6BA4-4F6A-4FF5-BAD8-6310A9E515CD}" srcOrd="1" destOrd="0" presId="urn:microsoft.com/office/officeart/2017/3/layout/DropPinTimeline"/>
    <dgm:cxn modelId="{907DFAB4-3F87-41F1-9A43-D159B0188B9D}" type="presParOf" srcId="{8B7B6BA4-4F6A-4FF5-BAD8-6310A9E515CD}" destId="{6AC67715-B82B-486F-B600-BBE4AB88955C}" srcOrd="0" destOrd="0" presId="urn:microsoft.com/office/officeart/2017/3/layout/DropPinTimeline"/>
    <dgm:cxn modelId="{341F7EA6-5263-4171-9EFC-29E9D76F6ACE}" type="presParOf" srcId="{8B7B6BA4-4F6A-4FF5-BAD8-6310A9E515CD}" destId="{6836E872-CB7B-4603-ABDF-1F5878FF1BA2}" srcOrd="1" destOrd="0" presId="urn:microsoft.com/office/officeart/2017/3/layout/DropPinTimeline"/>
    <dgm:cxn modelId="{077E70A6-E25E-4742-99DE-569CC8F51164}" type="presParOf" srcId="{31599D57-F452-4337-A98B-A0F30802E90C}" destId="{CB4F9E8B-5D2A-4ECC-8D6C-AEAF3705A837}" srcOrd="2" destOrd="0" presId="urn:microsoft.com/office/officeart/2017/3/layout/DropPinTimeline"/>
    <dgm:cxn modelId="{9E433376-A45B-4D3B-9827-F908413C8C3E}" type="presParOf" srcId="{31599D57-F452-4337-A98B-A0F30802E90C}" destId="{7811EACC-6A9C-4751-8C83-FAFB1DC5EC10}" srcOrd="3" destOrd="0" presId="urn:microsoft.com/office/officeart/2017/3/layout/DropPinTimeline"/>
    <dgm:cxn modelId="{DE55A6BD-95E2-410F-B34C-A4BB0C77636C}" type="presParOf" srcId="{31599D57-F452-4337-A98B-A0F30802E90C}" destId="{E301BE90-745C-4E6D-9783-85C0E810FF2B}" srcOrd="4" destOrd="0" presId="urn:microsoft.com/office/officeart/2017/3/layout/DropPinTimeline"/>
    <dgm:cxn modelId="{950314AE-DCB7-4D86-A9BD-60B1CD9145EB}" type="presParOf" srcId="{31599D57-F452-4337-A98B-A0F30802E90C}" destId="{1445E908-77F0-4C7D-A3B1-7EB0FD7CBB91}" srcOrd="5" destOrd="0" presId="urn:microsoft.com/office/officeart/2017/3/layout/DropPinTimelin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7320680-9848-4D3B-9F35-7685EC4DBB5C}" type="doc">
      <dgm:prSet loTypeId="urn:microsoft.com/office/officeart/2017/3/layout/DropPinTimeline" loCatId="time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15D4F7-4E69-411F-A7D3-99BCC327E50C}">
      <dgm:prSet phldrT="[Text]" phldr="0"/>
      <dgm:spPr/>
      <dgm:t>
        <a:bodyPr/>
        <a:lstStyle/>
        <a:p>
          <a:pPr>
            <a:defRPr b="1"/>
          </a:pPr>
          <a:r>
            <a:rPr lang="en-US">
              <a:latin typeface="Verdana"/>
            </a:rPr>
            <a:t>August 31</a:t>
          </a:r>
          <a:endParaRPr lang="en-US"/>
        </a:p>
      </dgm:t>
    </dgm:pt>
    <dgm:pt modelId="{1CD3CAD8-7845-45BC-ADE1-3C46E29370AD}" type="parTrans" cxnId="{685A8B91-2DE4-4884-9055-F659CF0F5DED}">
      <dgm:prSet/>
      <dgm:spPr/>
      <dgm:t>
        <a:bodyPr/>
        <a:lstStyle/>
        <a:p>
          <a:endParaRPr lang="en-US"/>
        </a:p>
      </dgm:t>
    </dgm:pt>
    <dgm:pt modelId="{02D6B435-D7C6-435F-9EA6-263DC1688C3A}" type="sibTrans" cxnId="{685A8B91-2DE4-4884-9055-F659CF0F5DED}">
      <dgm:prSet/>
      <dgm:spPr/>
      <dgm:t>
        <a:bodyPr/>
        <a:lstStyle/>
        <a:p>
          <a:endParaRPr lang="en-US"/>
        </a:p>
      </dgm:t>
    </dgm:pt>
    <dgm:pt modelId="{4C4317FC-E4D9-4C90-8942-DDEC452626A3}">
      <dgm:prSet phldrT="[Text]" phldr="0"/>
      <dgm:spPr/>
      <dgm:t>
        <a:bodyPr/>
        <a:lstStyle/>
        <a:p>
          <a:pPr>
            <a:defRPr b="1"/>
          </a:pPr>
          <a:r>
            <a:rPr lang="en-US">
              <a:latin typeface="Verdana"/>
            </a:rPr>
            <a:t>September 1</a:t>
          </a:r>
          <a:endParaRPr lang="en-US"/>
        </a:p>
      </dgm:t>
    </dgm:pt>
    <dgm:pt modelId="{ED1B6E2E-49B0-4023-9D1B-B7BC240E8DBF}" type="parTrans" cxnId="{5D0AB2E0-C52E-4DB4-A717-D453CFC69003}">
      <dgm:prSet/>
      <dgm:spPr/>
      <dgm:t>
        <a:bodyPr/>
        <a:lstStyle/>
        <a:p>
          <a:endParaRPr lang="en-US"/>
        </a:p>
      </dgm:t>
    </dgm:pt>
    <dgm:pt modelId="{E7C68C08-78DA-4498-B395-70009D03CED8}" type="sibTrans" cxnId="{5D0AB2E0-C52E-4DB4-A717-D453CFC69003}">
      <dgm:prSet/>
      <dgm:spPr/>
      <dgm:t>
        <a:bodyPr/>
        <a:lstStyle/>
        <a:p>
          <a:endParaRPr lang="en-US"/>
        </a:p>
      </dgm:t>
    </dgm:pt>
    <dgm:pt modelId="{BBDF5B59-2FC2-4F90-B1BA-A5D963889116}">
      <dgm:prSet phldrT="[Text]" phldr="0"/>
      <dgm:spPr/>
      <dgm:t>
        <a:bodyPr/>
        <a:lstStyle/>
        <a:p>
          <a:pPr>
            <a:defRPr b="1"/>
          </a:pPr>
          <a:r>
            <a:rPr lang="en-US" b="1">
              <a:latin typeface="Verdana"/>
            </a:rPr>
            <a:t>September 2</a:t>
          </a:r>
          <a:endParaRPr lang="en-US" b="1"/>
        </a:p>
      </dgm:t>
    </dgm:pt>
    <dgm:pt modelId="{774228E8-C9D7-4591-9DE4-AEE7192FB405}" type="parTrans" cxnId="{764331A9-B37C-4446-AA4E-068584CC4C65}">
      <dgm:prSet/>
      <dgm:spPr/>
      <dgm:t>
        <a:bodyPr/>
        <a:lstStyle/>
        <a:p>
          <a:endParaRPr lang="en-US"/>
        </a:p>
      </dgm:t>
    </dgm:pt>
    <dgm:pt modelId="{84B2E7A5-8C23-47C5-86FF-B86269AC25FA}" type="sibTrans" cxnId="{764331A9-B37C-4446-AA4E-068584CC4C65}">
      <dgm:prSet/>
      <dgm:spPr/>
      <dgm:t>
        <a:bodyPr/>
        <a:lstStyle/>
        <a:p>
          <a:endParaRPr lang="en-US"/>
        </a:p>
      </dgm:t>
    </dgm:pt>
    <dgm:pt modelId="{1E8A0CF4-80F9-4CC8-9E69-5C022E8E7667}">
      <dgm:prSet phldrT="[Text]" phldr="0"/>
      <dgm:spPr/>
      <dgm:t>
        <a:bodyPr/>
        <a:lstStyle/>
        <a:p>
          <a:pPr>
            <a:defRPr b="1"/>
          </a:pPr>
          <a:r>
            <a:rPr lang="en-US" b="1">
              <a:latin typeface="Verdana"/>
            </a:rPr>
            <a:t>September 3</a:t>
          </a:r>
          <a:endParaRPr lang="en-US" b="1"/>
        </a:p>
      </dgm:t>
    </dgm:pt>
    <dgm:pt modelId="{E7286A68-D96B-470B-BA90-E62BA9BE8533}" type="parTrans" cxnId="{AFEB18FC-5D12-4378-803C-9633194E3FC6}">
      <dgm:prSet/>
      <dgm:spPr/>
      <dgm:t>
        <a:bodyPr/>
        <a:lstStyle/>
        <a:p>
          <a:endParaRPr lang="en-US"/>
        </a:p>
      </dgm:t>
    </dgm:pt>
    <dgm:pt modelId="{00356B8B-C655-4DE6-94FB-DB8C2B9A392B}" type="sibTrans" cxnId="{AFEB18FC-5D12-4378-803C-9633194E3FC6}">
      <dgm:prSet/>
      <dgm:spPr/>
      <dgm:t>
        <a:bodyPr/>
        <a:lstStyle/>
        <a:p>
          <a:endParaRPr lang="en-US"/>
        </a:p>
      </dgm:t>
    </dgm:pt>
    <dgm:pt modelId="{0755B66E-D8B4-42F1-8866-9C79C53D1B8C}">
      <dgm:prSet phldr="0"/>
      <dgm:spPr/>
      <dgm:t>
        <a:bodyPr/>
        <a:lstStyle/>
        <a:p>
          <a:pPr>
            <a:defRPr b="1"/>
          </a:pPr>
          <a:r>
            <a:rPr lang="en-US" b="1">
              <a:latin typeface="Verdana"/>
            </a:rPr>
            <a:t>September 4</a:t>
          </a:r>
        </a:p>
      </dgm:t>
    </dgm:pt>
    <dgm:pt modelId="{5F9D1BB3-E9EA-4798-B815-B558A54D4D71}" type="parTrans" cxnId="{7D4D2D04-7F2A-40B4-85C7-08B76208EE89}">
      <dgm:prSet/>
      <dgm:spPr/>
    </dgm:pt>
    <dgm:pt modelId="{669E7E7F-0888-451D-AEA7-E2BD032BB36A}" type="sibTrans" cxnId="{7D4D2D04-7F2A-40B4-85C7-08B76208EE89}">
      <dgm:prSet/>
      <dgm:spPr/>
    </dgm:pt>
    <dgm:pt modelId="{A5E2599F-924D-45FD-9FC7-AC3FFE87A43F}">
      <dgm:prSet phldr="0"/>
      <dgm:spPr/>
      <dgm:t>
        <a:bodyPr/>
        <a:lstStyle/>
        <a:p>
          <a:pPr>
            <a:defRPr b="1"/>
          </a:pPr>
          <a:r>
            <a:rPr lang="en-US">
              <a:latin typeface="Verdana"/>
            </a:rPr>
            <a:t>September 5</a:t>
          </a:r>
        </a:p>
      </dgm:t>
    </dgm:pt>
    <dgm:pt modelId="{EE807F60-CFD9-4169-A825-9A2B8F758861}" type="parTrans" cxnId="{675B92F1-D8EF-469E-9A8A-20E2A18E9621}">
      <dgm:prSet/>
      <dgm:spPr/>
    </dgm:pt>
    <dgm:pt modelId="{812A3A97-2511-4DAB-885E-C3D9B813C9F5}" type="sibTrans" cxnId="{675B92F1-D8EF-469E-9A8A-20E2A18E9621}">
      <dgm:prSet/>
      <dgm:spPr/>
    </dgm:pt>
    <dgm:pt modelId="{4C4DB702-872A-468A-A858-25EC7614BEAE}">
      <dgm:prSet phldr="0"/>
      <dgm:spPr/>
      <dgm:t>
        <a:bodyPr/>
        <a:lstStyle/>
        <a:p>
          <a:pPr>
            <a:defRPr b="1"/>
          </a:pPr>
          <a:r>
            <a:rPr lang="en-US">
              <a:latin typeface="Verdana"/>
            </a:rPr>
            <a:t>September 6</a:t>
          </a:r>
          <a:endParaRPr lang="en-US"/>
        </a:p>
      </dgm:t>
    </dgm:pt>
    <dgm:pt modelId="{4C89793A-0F78-44AE-9C38-270E6C1C133F}" type="parTrans" cxnId="{AA385080-82F0-471E-B471-082E6C330CF9}">
      <dgm:prSet/>
      <dgm:spPr/>
    </dgm:pt>
    <dgm:pt modelId="{AD08EC34-3D8A-4273-9EFA-70E09DD7743C}" type="sibTrans" cxnId="{AA385080-82F0-471E-B471-082E6C330CF9}">
      <dgm:prSet/>
      <dgm:spPr/>
    </dgm:pt>
    <dgm:pt modelId="{31691ADC-ED7E-428F-B57B-9C664BA63D4D}" type="pres">
      <dgm:prSet presAssocID="{07320680-9848-4D3B-9F35-7685EC4DBB5C}" presName="root" presStyleCnt="0">
        <dgm:presLayoutVars>
          <dgm:chMax/>
          <dgm:chPref/>
          <dgm:animLvl val="lvl"/>
        </dgm:presLayoutVars>
      </dgm:prSet>
      <dgm:spPr/>
    </dgm:pt>
    <dgm:pt modelId="{00E4C757-6D48-402E-BA9B-D0F15206B4FD}" type="pres">
      <dgm:prSet presAssocID="{07320680-9848-4D3B-9F35-7685EC4DBB5C}" presName="divider" presStyleLbl="fgAcc1" presStyleIdx="0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gm:spPr>
    </dgm:pt>
    <dgm:pt modelId="{DE3EE8BE-DC5B-4983-A9A0-BEA85A5FB54E}" type="pres">
      <dgm:prSet presAssocID="{07320680-9848-4D3B-9F35-7685EC4DBB5C}" presName="nodes" presStyleCnt="0">
        <dgm:presLayoutVars>
          <dgm:chMax/>
          <dgm:chPref/>
          <dgm:animLvl val="lvl"/>
        </dgm:presLayoutVars>
      </dgm:prSet>
      <dgm:spPr/>
    </dgm:pt>
    <dgm:pt modelId="{DB99E870-5788-43EF-8C28-C9C1A6F329A9}" type="pres">
      <dgm:prSet presAssocID="{CA15D4F7-4E69-411F-A7D3-99BCC327E50C}" presName="composite" presStyleCnt="0"/>
      <dgm:spPr/>
    </dgm:pt>
    <dgm:pt modelId="{16659216-7017-4E86-A4C8-2F587F179CC2}" type="pres">
      <dgm:prSet presAssocID="{CA15D4F7-4E69-411F-A7D3-99BCC327E50C}" presName="ConnectorPoint" presStyleLbl="lnNode1" presStyleIdx="0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311297E8-79F8-41DB-BDCA-765643F5782B}" type="pres">
      <dgm:prSet presAssocID="{CA15D4F7-4E69-411F-A7D3-99BCC327E50C}" presName="DropPinPlaceHolder" presStyleCnt="0"/>
      <dgm:spPr/>
    </dgm:pt>
    <dgm:pt modelId="{EAFE9BE2-8794-4F62-9267-AA6320268394}" type="pres">
      <dgm:prSet presAssocID="{CA15D4F7-4E69-411F-A7D3-99BCC327E50C}" presName="DropPin" presStyleLbl="alignNode1" presStyleIdx="0" presStyleCnt="7"/>
      <dgm:spPr/>
    </dgm:pt>
    <dgm:pt modelId="{5104FB33-CA0B-42B2-B481-A96ACFFD79E8}" type="pres">
      <dgm:prSet presAssocID="{CA15D4F7-4E69-411F-A7D3-99BCC327E50C}" presName="Ellipse" presStyleLbl="fgAcc1" presStyleIdx="1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C5DE0D97-9092-4A37-ACA0-A45F7F668124}" type="pres">
      <dgm:prSet presAssocID="{CA15D4F7-4E69-411F-A7D3-99BCC327E50C}" presName="L2TextContainer" presStyleLbl="revTx" presStyleIdx="0" presStyleCnt="14">
        <dgm:presLayoutVars>
          <dgm:bulletEnabled val="1"/>
        </dgm:presLayoutVars>
      </dgm:prSet>
      <dgm:spPr/>
    </dgm:pt>
    <dgm:pt modelId="{5266EF20-4701-4EA1-848C-96C7C1E3781B}" type="pres">
      <dgm:prSet presAssocID="{CA15D4F7-4E69-411F-A7D3-99BCC327E50C}" presName="L1TextContainer" presStyleLbl="revTx" presStyleIdx="1" presStyleCnt="14">
        <dgm:presLayoutVars>
          <dgm:chMax val="1"/>
          <dgm:chPref val="1"/>
          <dgm:bulletEnabled val="1"/>
        </dgm:presLayoutVars>
      </dgm:prSet>
      <dgm:spPr/>
    </dgm:pt>
    <dgm:pt modelId="{13D3F23C-78B7-43C2-B313-F336C70DBD60}" type="pres">
      <dgm:prSet presAssocID="{CA15D4F7-4E69-411F-A7D3-99BCC327E50C}" presName="ConnectLine" presStyleLbl="sibTrans1D1" presStyleIdx="0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98D844CB-E8AF-48EB-9B8B-68F8804B995C}" type="pres">
      <dgm:prSet presAssocID="{CA15D4F7-4E69-411F-A7D3-99BCC327E50C}" presName="EmptyPlaceHolder" presStyleCnt="0"/>
      <dgm:spPr/>
    </dgm:pt>
    <dgm:pt modelId="{6484C7A0-7A44-4EE9-BB78-8C010B224228}" type="pres">
      <dgm:prSet presAssocID="{02D6B435-D7C6-435F-9EA6-263DC1688C3A}" presName="spaceBetweenRectangles" presStyleCnt="0"/>
      <dgm:spPr/>
    </dgm:pt>
    <dgm:pt modelId="{6E3F3605-7BA1-45CC-9815-93D7F47449AE}" type="pres">
      <dgm:prSet presAssocID="{4C4317FC-E4D9-4C90-8942-DDEC452626A3}" presName="composite" presStyleCnt="0"/>
      <dgm:spPr/>
    </dgm:pt>
    <dgm:pt modelId="{321C5D72-BCA8-4DF7-A71F-B95FF15C5AEC}" type="pres">
      <dgm:prSet presAssocID="{4C4317FC-E4D9-4C90-8942-DDEC452626A3}" presName="ConnectorPoint" presStyleLbl="lnNode1" presStyleIdx="1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5487C803-81BF-425F-BF31-3C8217DE5C0B}" type="pres">
      <dgm:prSet presAssocID="{4C4317FC-E4D9-4C90-8942-DDEC452626A3}" presName="DropPinPlaceHolder" presStyleCnt="0"/>
      <dgm:spPr/>
    </dgm:pt>
    <dgm:pt modelId="{DB505832-A545-4555-BBDC-B42CFA7BF501}" type="pres">
      <dgm:prSet presAssocID="{4C4317FC-E4D9-4C90-8942-DDEC452626A3}" presName="DropPin" presStyleLbl="alignNode1" presStyleIdx="1" presStyleCnt="7"/>
      <dgm:spPr/>
    </dgm:pt>
    <dgm:pt modelId="{BA4B67B3-9337-4877-BD97-98AD6971F380}" type="pres">
      <dgm:prSet presAssocID="{4C4317FC-E4D9-4C90-8942-DDEC452626A3}" presName="Ellipse" presStyleLbl="fgAcc1" presStyleIdx="2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3C64B75A-B921-41E6-8C4E-8F61D0FA95A4}" type="pres">
      <dgm:prSet presAssocID="{4C4317FC-E4D9-4C90-8942-DDEC452626A3}" presName="L2TextContainer" presStyleLbl="revTx" presStyleIdx="2" presStyleCnt="14">
        <dgm:presLayoutVars>
          <dgm:bulletEnabled val="1"/>
        </dgm:presLayoutVars>
      </dgm:prSet>
      <dgm:spPr/>
    </dgm:pt>
    <dgm:pt modelId="{194975DB-D5A3-4651-B607-AECD7E9A97F3}" type="pres">
      <dgm:prSet presAssocID="{4C4317FC-E4D9-4C90-8942-DDEC452626A3}" presName="L1TextContainer" presStyleLbl="revTx" presStyleIdx="3" presStyleCnt="14">
        <dgm:presLayoutVars>
          <dgm:chMax val="1"/>
          <dgm:chPref val="1"/>
          <dgm:bulletEnabled val="1"/>
        </dgm:presLayoutVars>
      </dgm:prSet>
      <dgm:spPr/>
    </dgm:pt>
    <dgm:pt modelId="{F489FAF7-3A28-47D8-A69A-37AB093CF417}" type="pres">
      <dgm:prSet presAssocID="{4C4317FC-E4D9-4C90-8942-DDEC452626A3}" presName="ConnectLine" presStyleLbl="sibTrans1D1" presStyleIdx="1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E7A91595-A34C-49F9-BAD0-5A18F722E130}" type="pres">
      <dgm:prSet presAssocID="{4C4317FC-E4D9-4C90-8942-DDEC452626A3}" presName="EmptyPlaceHolder" presStyleCnt="0"/>
      <dgm:spPr/>
    </dgm:pt>
    <dgm:pt modelId="{A16A9D03-4627-4784-8628-B7FFA0738599}" type="pres">
      <dgm:prSet presAssocID="{E7C68C08-78DA-4498-B395-70009D03CED8}" presName="spaceBetweenRectangles" presStyleCnt="0"/>
      <dgm:spPr/>
    </dgm:pt>
    <dgm:pt modelId="{CCBC6ED4-9CAD-4A2C-A606-F13078F64D1E}" type="pres">
      <dgm:prSet presAssocID="{BBDF5B59-2FC2-4F90-B1BA-A5D963889116}" presName="composite" presStyleCnt="0"/>
      <dgm:spPr/>
    </dgm:pt>
    <dgm:pt modelId="{09D2ADA8-0356-43FC-81F2-D06415A22EF0}" type="pres">
      <dgm:prSet presAssocID="{BBDF5B59-2FC2-4F90-B1BA-A5D963889116}" presName="ConnectorPoint" presStyleLbl="lnNode1" presStyleIdx="2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D65380B2-9E0D-443E-971D-588D41551D5D}" type="pres">
      <dgm:prSet presAssocID="{BBDF5B59-2FC2-4F90-B1BA-A5D963889116}" presName="DropPinPlaceHolder" presStyleCnt="0"/>
      <dgm:spPr/>
    </dgm:pt>
    <dgm:pt modelId="{15A41FEE-3190-4CF6-839B-21F79B1EED23}" type="pres">
      <dgm:prSet presAssocID="{BBDF5B59-2FC2-4F90-B1BA-A5D963889116}" presName="DropPin" presStyleLbl="alignNode1" presStyleIdx="2" presStyleCnt="7"/>
      <dgm:spPr/>
    </dgm:pt>
    <dgm:pt modelId="{2EA41E42-5B40-4C95-B275-2D20EADABAE2}" type="pres">
      <dgm:prSet presAssocID="{BBDF5B59-2FC2-4F90-B1BA-A5D963889116}" presName="Ellipse" presStyleLbl="fgAcc1" presStyleIdx="3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40CC58FC-D02A-41C4-972E-192AF1B01DA4}" type="pres">
      <dgm:prSet presAssocID="{BBDF5B59-2FC2-4F90-B1BA-A5D963889116}" presName="L2TextContainer" presStyleLbl="revTx" presStyleIdx="4" presStyleCnt="14">
        <dgm:presLayoutVars>
          <dgm:bulletEnabled val="1"/>
        </dgm:presLayoutVars>
      </dgm:prSet>
      <dgm:spPr/>
    </dgm:pt>
    <dgm:pt modelId="{D806E9C2-7E11-47A4-9778-7FCB9EDA56C1}" type="pres">
      <dgm:prSet presAssocID="{BBDF5B59-2FC2-4F90-B1BA-A5D963889116}" presName="L1TextContainer" presStyleLbl="revTx" presStyleIdx="5" presStyleCnt="14">
        <dgm:presLayoutVars>
          <dgm:chMax val="1"/>
          <dgm:chPref val="1"/>
          <dgm:bulletEnabled val="1"/>
        </dgm:presLayoutVars>
      </dgm:prSet>
      <dgm:spPr/>
    </dgm:pt>
    <dgm:pt modelId="{B6629210-CCCB-4C3F-93D6-A6B3E4B5066F}" type="pres">
      <dgm:prSet presAssocID="{BBDF5B59-2FC2-4F90-B1BA-A5D963889116}" presName="ConnectLine" presStyleLbl="sibTrans1D1" presStyleIdx="2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D06FCBBE-B336-4183-A905-4AEED3A2181B}" type="pres">
      <dgm:prSet presAssocID="{BBDF5B59-2FC2-4F90-B1BA-A5D963889116}" presName="EmptyPlaceHolder" presStyleCnt="0"/>
      <dgm:spPr/>
    </dgm:pt>
    <dgm:pt modelId="{8AB72E40-7589-4E5D-B2D6-70C4F7822514}" type="pres">
      <dgm:prSet presAssocID="{84B2E7A5-8C23-47C5-86FF-B86269AC25FA}" presName="spaceBetweenRectangles" presStyleCnt="0"/>
      <dgm:spPr/>
    </dgm:pt>
    <dgm:pt modelId="{DA2EE509-AB11-4545-A8B7-82CF3CCE03D2}" type="pres">
      <dgm:prSet presAssocID="{1E8A0CF4-80F9-4CC8-9E69-5C022E8E7667}" presName="composite" presStyleCnt="0"/>
      <dgm:spPr/>
    </dgm:pt>
    <dgm:pt modelId="{C8E3389F-A39E-4B1C-A4F7-097C7E023110}" type="pres">
      <dgm:prSet presAssocID="{1E8A0CF4-80F9-4CC8-9E69-5C022E8E7667}" presName="ConnectorPoint" presStyleLbl="lnNode1" presStyleIdx="3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E74EAC91-36F0-4BD1-9BBD-230FB076ED17}" type="pres">
      <dgm:prSet presAssocID="{1E8A0CF4-80F9-4CC8-9E69-5C022E8E7667}" presName="DropPinPlaceHolder" presStyleCnt="0"/>
      <dgm:spPr/>
    </dgm:pt>
    <dgm:pt modelId="{19A59409-846D-4BE4-BE03-A60C8BF44C00}" type="pres">
      <dgm:prSet presAssocID="{1E8A0CF4-80F9-4CC8-9E69-5C022E8E7667}" presName="DropPin" presStyleLbl="alignNode1" presStyleIdx="3" presStyleCnt="7"/>
      <dgm:spPr/>
    </dgm:pt>
    <dgm:pt modelId="{34410EE1-3D11-437A-9EB9-3ABFA8BEBB85}" type="pres">
      <dgm:prSet presAssocID="{1E8A0CF4-80F9-4CC8-9E69-5C022E8E7667}" presName="Ellipse" presStyleLbl="fgAcc1" presStyleIdx="4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EACB1F12-CFF2-45A1-BCB3-0714A86F3D7C}" type="pres">
      <dgm:prSet presAssocID="{1E8A0CF4-80F9-4CC8-9E69-5C022E8E7667}" presName="L2TextContainer" presStyleLbl="revTx" presStyleIdx="6" presStyleCnt="14">
        <dgm:presLayoutVars>
          <dgm:bulletEnabled val="1"/>
        </dgm:presLayoutVars>
      </dgm:prSet>
      <dgm:spPr/>
    </dgm:pt>
    <dgm:pt modelId="{334941E9-EB4E-45BE-B717-9D666404B4CC}" type="pres">
      <dgm:prSet presAssocID="{1E8A0CF4-80F9-4CC8-9E69-5C022E8E7667}" presName="L1TextContainer" presStyleLbl="revTx" presStyleIdx="7" presStyleCnt="14">
        <dgm:presLayoutVars>
          <dgm:chMax val="1"/>
          <dgm:chPref val="1"/>
          <dgm:bulletEnabled val="1"/>
        </dgm:presLayoutVars>
      </dgm:prSet>
      <dgm:spPr/>
    </dgm:pt>
    <dgm:pt modelId="{F58B1F10-7270-4579-9672-29E1D9D2F46B}" type="pres">
      <dgm:prSet presAssocID="{1E8A0CF4-80F9-4CC8-9E69-5C022E8E7667}" presName="ConnectLine" presStyleLbl="sibTrans1D1" presStyleIdx="3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6C689B64-DC77-4043-A633-B1BABA98DFFD}" type="pres">
      <dgm:prSet presAssocID="{1E8A0CF4-80F9-4CC8-9E69-5C022E8E7667}" presName="EmptyPlaceHolder" presStyleCnt="0"/>
      <dgm:spPr/>
    </dgm:pt>
    <dgm:pt modelId="{398BE2E1-E6E6-43F9-99D0-AAA78D63C835}" type="pres">
      <dgm:prSet presAssocID="{00356B8B-C655-4DE6-94FB-DB8C2B9A392B}" presName="spaceBetweenRectangles" presStyleCnt="0"/>
      <dgm:spPr/>
    </dgm:pt>
    <dgm:pt modelId="{D1D78BD3-598B-4BD6-8D1E-7715B0FA9A1B}" type="pres">
      <dgm:prSet presAssocID="{0755B66E-D8B4-42F1-8866-9C79C53D1B8C}" presName="composite" presStyleCnt="0"/>
      <dgm:spPr/>
    </dgm:pt>
    <dgm:pt modelId="{CC4F247D-A0E6-4713-BC36-CC4331302AA8}" type="pres">
      <dgm:prSet presAssocID="{0755B66E-D8B4-42F1-8866-9C79C53D1B8C}" presName="ConnectorPoint" presStyleLbl="lnNode1" presStyleIdx="4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EACDFA58-EBE0-434C-AE92-6897DA5DC946}" type="pres">
      <dgm:prSet presAssocID="{0755B66E-D8B4-42F1-8866-9C79C53D1B8C}" presName="DropPinPlaceHolder" presStyleCnt="0"/>
      <dgm:spPr/>
    </dgm:pt>
    <dgm:pt modelId="{99944B98-73A7-4C7F-95FA-3901FA823152}" type="pres">
      <dgm:prSet presAssocID="{0755B66E-D8B4-42F1-8866-9C79C53D1B8C}" presName="DropPin" presStyleLbl="alignNode1" presStyleIdx="4" presStyleCnt="7"/>
      <dgm:spPr/>
    </dgm:pt>
    <dgm:pt modelId="{EA333B2C-4B91-48A3-9B8E-876A2A927A47}" type="pres">
      <dgm:prSet presAssocID="{0755B66E-D8B4-42F1-8866-9C79C53D1B8C}" presName="Ellipse" presStyleLbl="fgAcc1" presStyleIdx="5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0B5B5642-A211-4AC7-AAE0-C053D251BE49}" type="pres">
      <dgm:prSet presAssocID="{0755B66E-D8B4-42F1-8866-9C79C53D1B8C}" presName="L2TextContainer" presStyleLbl="revTx" presStyleIdx="8" presStyleCnt="14">
        <dgm:presLayoutVars>
          <dgm:bulletEnabled val="1"/>
        </dgm:presLayoutVars>
      </dgm:prSet>
      <dgm:spPr/>
    </dgm:pt>
    <dgm:pt modelId="{B5F79900-F884-46CB-824F-A835C24F4982}" type="pres">
      <dgm:prSet presAssocID="{0755B66E-D8B4-42F1-8866-9C79C53D1B8C}" presName="L1TextContainer" presStyleLbl="revTx" presStyleIdx="9" presStyleCnt="14">
        <dgm:presLayoutVars>
          <dgm:chMax val="1"/>
          <dgm:chPref val="1"/>
          <dgm:bulletEnabled val="1"/>
        </dgm:presLayoutVars>
      </dgm:prSet>
      <dgm:spPr/>
    </dgm:pt>
    <dgm:pt modelId="{E8B329D7-1D89-49B0-BE38-673007F3476D}" type="pres">
      <dgm:prSet presAssocID="{0755B66E-D8B4-42F1-8866-9C79C53D1B8C}" presName="ConnectLine" presStyleLbl="sibTrans1D1" presStyleIdx="4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793508FD-67CD-4113-BC7B-52E7B2CB4659}" type="pres">
      <dgm:prSet presAssocID="{0755B66E-D8B4-42F1-8866-9C79C53D1B8C}" presName="EmptyPlaceHolder" presStyleCnt="0"/>
      <dgm:spPr/>
    </dgm:pt>
    <dgm:pt modelId="{E126A649-ED20-4C8F-AD6B-4752A24353D1}" type="pres">
      <dgm:prSet presAssocID="{669E7E7F-0888-451D-AEA7-E2BD032BB36A}" presName="spaceBetweenRectangles" presStyleCnt="0"/>
      <dgm:spPr/>
    </dgm:pt>
    <dgm:pt modelId="{D293520D-FEA2-49F9-8656-51F0845910B1}" type="pres">
      <dgm:prSet presAssocID="{A5E2599F-924D-45FD-9FC7-AC3FFE87A43F}" presName="composite" presStyleCnt="0"/>
      <dgm:spPr/>
    </dgm:pt>
    <dgm:pt modelId="{7A6B65AB-8989-4E9C-B93D-50F97E32B669}" type="pres">
      <dgm:prSet presAssocID="{A5E2599F-924D-45FD-9FC7-AC3FFE87A43F}" presName="ConnectorPoint" presStyleLbl="lnNode1" presStyleIdx="5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66B80AC9-FEB0-45FB-B2A0-2C572E834E4C}" type="pres">
      <dgm:prSet presAssocID="{A5E2599F-924D-45FD-9FC7-AC3FFE87A43F}" presName="DropPinPlaceHolder" presStyleCnt="0"/>
      <dgm:spPr/>
    </dgm:pt>
    <dgm:pt modelId="{6D019522-7F47-4595-AA50-687164115B98}" type="pres">
      <dgm:prSet presAssocID="{A5E2599F-924D-45FD-9FC7-AC3FFE87A43F}" presName="DropPin" presStyleLbl="alignNode1" presStyleIdx="5" presStyleCnt="7"/>
      <dgm:spPr/>
    </dgm:pt>
    <dgm:pt modelId="{E96648ED-C4C4-4F50-AAD5-6048C7759476}" type="pres">
      <dgm:prSet presAssocID="{A5E2599F-924D-45FD-9FC7-AC3FFE87A43F}" presName="Ellipse" presStyleLbl="fgAcc1" presStyleIdx="6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DF8D9ABA-4C38-492E-9D0E-DA6C8F6851B3}" type="pres">
      <dgm:prSet presAssocID="{A5E2599F-924D-45FD-9FC7-AC3FFE87A43F}" presName="L2TextContainer" presStyleLbl="revTx" presStyleIdx="10" presStyleCnt="14">
        <dgm:presLayoutVars>
          <dgm:bulletEnabled val="1"/>
        </dgm:presLayoutVars>
      </dgm:prSet>
      <dgm:spPr/>
    </dgm:pt>
    <dgm:pt modelId="{234E3271-F51B-4729-87AF-F3A330259645}" type="pres">
      <dgm:prSet presAssocID="{A5E2599F-924D-45FD-9FC7-AC3FFE87A43F}" presName="L1TextContainer" presStyleLbl="revTx" presStyleIdx="11" presStyleCnt="14">
        <dgm:presLayoutVars>
          <dgm:chMax val="1"/>
          <dgm:chPref val="1"/>
          <dgm:bulletEnabled val="1"/>
        </dgm:presLayoutVars>
      </dgm:prSet>
      <dgm:spPr/>
    </dgm:pt>
    <dgm:pt modelId="{41015EB2-214E-45CE-BC50-E57F325BCC93}" type="pres">
      <dgm:prSet presAssocID="{A5E2599F-924D-45FD-9FC7-AC3FFE87A43F}" presName="ConnectLine" presStyleLbl="sibTrans1D1" presStyleIdx="5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02E884A9-6A10-4420-B645-A30B4A5C709B}" type="pres">
      <dgm:prSet presAssocID="{A5E2599F-924D-45FD-9FC7-AC3FFE87A43F}" presName="EmptyPlaceHolder" presStyleCnt="0"/>
      <dgm:spPr/>
    </dgm:pt>
    <dgm:pt modelId="{76211A38-73EA-4A2E-A21E-743E9948120A}" type="pres">
      <dgm:prSet presAssocID="{812A3A97-2511-4DAB-885E-C3D9B813C9F5}" presName="spaceBetweenRectangles" presStyleCnt="0"/>
      <dgm:spPr/>
    </dgm:pt>
    <dgm:pt modelId="{31599D57-F452-4337-A98B-A0F30802E90C}" type="pres">
      <dgm:prSet presAssocID="{4C4DB702-872A-468A-A858-25EC7614BEAE}" presName="composite" presStyleCnt="0"/>
      <dgm:spPr/>
    </dgm:pt>
    <dgm:pt modelId="{1D259C8A-4894-4B67-AE89-DDE67A8E0ECC}" type="pres">
      <dgm:prSet presAssocID="{4C4DB702-872A-468A-A858-25EC7614BEAE}" presName="ConnectorPoint" presStyleLbl="lnNode1" presStyleIdx="6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8B7B6BA4-4F6A-4FF5-BAD8-6310A9E515CD}" type="pres">
      <dgm:prSet presAssocID="{4C4DB702-872A-468A-A858-25EC7614BEAE}" presName="DropPinPlaceHolder" presStyleCnt="0"/>
      <dgm:spPr/>
    </dgm:pt>
    <dgm:pt modelId="{6AC67715-B82B-486F-B600-BBE4AB88955C}" type="pres">
      <dgm:prSet presAssocID="{4C4DB702-872A-468A-A858-25EC7614BEAE}" presName="DropPin" presStyleLbl="alignNode1" presStyleIdx="6" presStyleCnt="7"/>
      <dgm:spPr/>
    </dgm:pt>
    <dgm:pt modelId="{6836E872-CB7B-4603-ABDF-1F5878FF1BA2}" type="pres">
      <dgm:prSet presAssocID="{4C4DB702-872A-468A-A858-25EC7614BEAE}" presName="Ellipse" presStyleLbl="fgAcc1" presStyleIdx="7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CB4F9E8B-5D2A-4ECC-8D6C-AEAF3705A837}" type="pres">
      <dgm:prSet presAssocID="{4C4DB702-872A-468A-A858-25EC7614BEAE}" presName="L2TextContainer" presStyleLbl="revTx" presStyleIdx="12" presStyleCnt="14">
        <dgm:presLayoutVars>
          <dgm:bulletEnabled val="1"/>
        </dgm:presLayoutVars>
      </dgm:prSet>
      <dgm:spPr/>
    </dgm:pt>
    <dgm:pt modelId="{7811EACC-6A9C-4751-8C83-FAFB1DC5EC10}" type="pres">
      <dgm:prSet presAssocID="{4C4DB702-872A-468A-A858-25EC7614BEAE}" presName="L1TextContainer" presStyleLbl="revTx" presStyleIdx="13" presStyleCnt="14">
        <dgm:presLayoutVars>
          <dgm:chMax val="1"/>
          <dgm:chPref val="1"/>
          <dgm:bulletEnabled val="1"/>
        </dgm:presLayoutVars>
      </dgm:prSet>
      <dgm:spPr/>
    </dgm:pt>
    <dgm:pt modelId="{E301BE90-745C-4E6D-9783-85C0E810FF2B}" type="pres">
      <dgm:prSet presAssocID="{4C4DB702-872A-468A-A858-25EC7614BEAE}" presName="ConnectLine" presStyleLbl="sibTrans1D1" presStyleIdx="6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1445E908-77F0-4C7D-A3B1-7EB0FD7CBB91}" type="pres">
      <dgm:prSet presAssocID="{4C4DB702-872A-468A-A858-25EC7614BEAE}" presName="EmptyPlaceHolder" presStyleCnt="0"/>
      <dgm:spPr/>
    </dgm:pt>
  </dgm:ptLst>
  <dgm:cxnLst>
    <dgm:cxn modelId="{7D4D2D04-7F2A-40B4-85C7-08B76208EE89}" srcId="{07320680-9848-4D3B-9F35-7685EC4DBB5C}" destId="{0755B66E-D8B4-42F1-8866-9C79C53D1B8C}" srcOrd="4" destOrd="0" parTransId="{5F9D1BB3-E9EA-4798-B815-B558A54D4D71}" sibTransId="{669E7E7F-0888-451D-AEA7-E2BD032BB36A}"/>
    <dgm:cxn modelId="{57792A08-B95D-4157-93F5-98D55F0FC4D0}" type="presOf" srcId="{07320680-9848-4D3B-9F35-7685EC4DBB5C}" destId="{31691ADC-ED7E-428F-B57B-9C664BA63D4D}" srcOrd="0" destOrd="0" presId="urn:microsoft.com/office/officeart/2017/3/layout/DropPinTimeline"/>
    <dgm:cxn modelId="{3AC2F817-19F0-40A2-A73B-442F2B246150}" type="presOf" srcId="{BBDF5B59-2FC2-4F90-B1BA-A5D963889116}" destId="{D806E9C2-7E11-47A4-9778-7FCB9EDA56C1}" srcOrd="0" destOrd="0" presId="urn:microsoft.com/office/officeart/2017/3/layout/DropPinTimeline"/>
    <dgm:cxn modelId="{D275F31A-E2E5-41A7-ABFC-FA2B19D6FDB1}" type="presOf" srcId="{1E8A0CF4-80F9-4CC8-9E69-5C022E8E7667}" destId="{334941E9-EB4E-45BE-B717-9D666404B4CC}" srcOrd="0" destOrd="0" presId="urn:microsoft.com/office/officeart/2017/3/layout/DropPinTimeline"/>
    <dgm:cxn modelId="{C2C6D647-33ED-430B-9F0C-AEF4E99E2C59}" type="presOf" srcId="{0755B66E-D8B4-42F1-8866-9C79C53D1B8C}" destId="{B5F79900-F884-46CB-824F-A835C24F4982}" srcOrd="0" destOrd="0" presId="urn:microsoft.com/office/officeart/2017/3/layout/DropPinTimeline"/>
    <dgm:cxn modelId="{A2B51769-2D01-4195-9DEA-86B5ADED6CEC}" type="presOf" srcId="{CA15D4F7-4E69-411F-A7D3-99BCC327E50C}" destId="{5266EF20-4701-4EA1-848C-96C7C1E3781B}" srcOrd="0" destOrd="0" presId="urn:microsoft.com/office/officeart/2017/3/layout/DropPinTimeline"/>
    <dgm:cxn modelId="{AA385080-82F0-471E-B471-082E6C330CF9}" srcId="{07320680-9848-4D3B-9F35-7685EC4DBB5C}" destId="{4C4DB702-872A-468A-A858-25EC7614BEAE}" srcOrd="6" destOrd="0" parTransId="{4C89793A-0F78-44AE-9C38-270E6C1C133F}" sibTransId="{AD08EC34-3D8A-4273-9EFA-70E09DD7743C}"/>
    <dgm:cxn modelId="{685A8B91-2DE4-4884-9055-F659CF0F5DED}" srcId="{07320680-9848-4D3B-9F35-7685EC4DBB5C}" destId="{CA15D4F7-4E69-411F-A7D3-99BCC327E50C}" srcOrd="0" destOrd="0" parTransId="{1CD3CAD8-7845-45BC-ADE1-3C46E29370AD}" sibTransId="{02D6B435-D7C6-435F-9EA6-263DC1688C3A}"/>
    <dgm:cxn modelId="{764331A9-B37C-4446-AA4E-068584CC4C65}" srcId="{07320680-9848-4D3B-9F35-7685EC4DBB5C}" destId="{BBDF5B59-2FC2-4F90-B1BA-A5D963889116}" srcOrd="2" destOrd="0" parTransId="{774228E8-C9D7-4591-9DE4-AEE7192FB405}" sibTransId="{84B2E7A5-8C23-47C5-86FF-B86269AC25FA}"/>
    <dgm:cxn modelId="{DB6862B3-2366-4E9B-9695-FE2242D367EE}" type="presOf" srcId="{A5E2599F-924D-45FD-9FC7-AC3FFE87A43F}" destId="{234E3271-F51B-4729-87AF-F3A330259645}" srcOrd="0" destOrd="0" presId="urn:microsoft.com/office/officeart/2017/3/layout/DropPinTimeline"/>
    <dgm:cxn modelId="{A36242D4-2F9D-4CDD-A91B-4B7BBA291F6D}" type="presOf" srcId="{4C4DB702-872A-468A-A858-25EC7614BEAE}" destId="{7811EACC-6A9C-4751-8C83-FAFB1DC5EC10}" srcOrd="0" destOrd="0" presId="urn:microsoft.com/office/officeart/2017/3/layout/DropPinTimeline"/>
    <dgm:cxn modelId="{5D0AB2E0-C52E-4DB4-A717-D453CFC69003}" srcId="{07320680-9848-4D3B-9F35-7685EC4DBB5C}" destId="{4C4317FC-E4D9-4C90-8942-DDEC452626A3}" srcOrd="1" destOrd="0" parTransId="{ED1B6E2E-49B0-4023-9D1B-B7BC240E8DBF}" sibTransId="{E7C68C08-78DA-4498-B395-70009D03CED8}"/>
    <dgm:cxn modelId="{675B92F1-D8EF-469E-9A8A-20E2A18E9621}" srcId="{07320680-9848-4D3B-9F35-7685EC4DBB5C}" destId="{A5E2599F-924D-45FD-9FC7-AC3FFE87A43F}" srcOrd="5" destOrd="0" parTransId="{EE807F60-CFD9-4169-A825-9A2B8F758861}" sibTransId="{812A3A97-2511-4DAB-885E-C3D9B813C9F5}"/>
    <dgm:cxn modelId="{732793F9-6304-437B-A141-95BC7BAFE443}" type="presOf" srcId="{4C4317FC-E4D9-4C90-8942-DDEC452626A3}" destId="{194975DB-D5A3-4651-B607-AECD7E9A97F3}" srcOrd="0" destOrd="0" presId="urn:microsoft.com/office/officeart/2017/3/layout/DropPinTimeline"/>
    <dgm:cxn modelId="{AFEB18FC-5D12-4378-803C-9633194E3FC6}" srcId="{07320680-9848-4D3B-9F35-7685EC4DBB5C}" destId="{1E8A0CF4-80F9-4CC8-9E69-5C022E8E7667}" srcOrd="3" destOrd="0" parTransId="{E7286A68-D96B-470B-BA90-E62BA9BE8533}" sibTransId="{00356B8B-C655-4DE6-94FB-DB8C2B9A392B}"/>
    <dgm:cxn modelId="{1D4FF23B-50FC-43F7-A4E0-5F250B94D59D}" type="presParOf" srcId="{31691ADC-ED7E-428F-B57B-9C664BA63D4D}" destId="{00E4C757-6D48-402E-BA9B-D0F15206B4FD}" srcOrd="0" destOrd="0" presId="urn:microsoft.com/office/officeart/2017/3/layout/DropPinTimeline"/>
    <dgm:cxn modelId="{22C7F96F-EE5C-4F37-9FB9-E6146F995781}" type="presParOf" srcId="{31691ADC-ED7E-428F-B57B-9C664BA63D4D}" destId="{DE3EE8BE-DC5B-4983-A9A0-BEA85A5FB54E}" srcOrd="1" destOrd="0" presId="urn:microsoft.com/office/officeart/2017/3/layout/DropPinTimeline"/>
    <dgm:cxn modelId="{BBF85D0A-CC6E-4695-801D-5C7307826698}" type="presParOf" srcId="{DE3EE8BE-DC5B-4983-A9A0-BEA85A5FB54E}" destId="{DB99E870-5788-43EF-8C28-C9C1A6F329A9}" srcOrd="0" destOrd="0" presId="urn:microsoft.com/office/officeart/2017/3/layout/DropPinTimeline"/>
    <dgm:cxn modelId="{BC97FE17-4A76-48EE-BCA3-1D6199F02A05}" type="presParOf" srcId="{DB99E870-5788-43EF-8C28-C9C1A6F329A9}" destId="{16659216-7017-4E86-A4C8-2F587F179CC2}" srcOrd="0" destOrd="0" presId="urn:microsoft.com/office/officeart/2017/3/layout/DropPinTimeline"/>
    <dgm:cxn modelId="{BF0723F8-1FAD-4730-8BFE-A8A822C27279}" type="presParOf" srcId="{DB99E870-5788-43EF-8C28-C9C1A6F329A9}" destId="{311297E8-79F8-41DB-BDCA-765643F5782B}" srcOrd="1" destOrd="0" presId="urn:microsoft.com/office/officeart/2017/3/layout/DropPinTimeline"/>
    <dgm:cxn modelId="{1B85BCE1-EC32-42DA-A169-F6DEF1EC9D9A}" type="presParOf" srcId="{311297E8-79F8-41DB-BDCA-765643F5782B}" destId="{EAFE9BE2-8794-4F62-9267-AA6320268394}" srcOrd="0" destOrd="0" presId="urn:microsoft.com/office/officeart/2017/3/layout/DropPinTimeline"/>
    <dgm:cxn modelId="{CF059D68-F629-445E-9EBB-A1337BA76CB4}" type="presParOf" srcId="{311297E8-79F8-41DB-BDCA-765643F5782B}" destId="{5104FB33-CA0B-42B2-B481-A96ACFFD79E8}" srcOrd="1" destOrd="0" presId="urn:microsoft.com/office/officeart/2017/3/layout/DropPinTimeline"/>
    <dgm:cxn modelId="{9346FF62-C446-4239-9402-275C11DB490C}" type="presParOf" srcId="{DB99E870-5788-43EF-8C28-C9C1A6F329A9}" destId="{C5DE0D97-9092-4A37-ACA0-A45F7F668124}" srcOrd="2" destOrd="0" presId="urn:microsoft.com/office/officeart/2017/3/layout/DropPinTimeline"/>
    <dgm:cxn modelId="{D0595FD7-D339-4A65-AA66-5AD0124AC344}" type="presParOf" srcId="{DB99E870-5788-43EF-8C28-C9C1A6F329A9}" destId="{5266EF20-4701-4EA1-848C-96C7C1E3781B}" srcOrd="3" destOrd="0" presId="urn:microsoft.com/office/officeart/2017/3/layout/DropPinTimeline"/>
    <dgm:cxn modelId="{03E60223-2573-46DC-ADCA-77CBC053B9E2}" type="presParOf" srcId="{DB99E870-5788-43EF-8C28-C9C1A6F329A9}" destId="{13D3F23C-78B7-43C2-B313-F336C70DBD60}" srcOrd="4" destOrd="0" presId="urn:microsoft.com/office/officeart/2017/3/layout/DropPinTimeline"/>
    <dgm:cxn modelId="{5DA8A50E-C410-4B9E-879B-3252B630BCDF}" type="presParOf" srcId="{DB99E870-5788-43EF-8C28-C9C1A6F329A9}" destId="{98D844CB-E8AF-48EB-9B8B-68F8804B995C}" srcOrd="5" destOrd="0" presId="urn:microsoft.com/office/officeart/2017/3/layout/DropPinTimeline"/>
    <dgm:cxn modelId="{92EC737A-DFEB-414B-838D-384B81C4162A}" type="presParOf" srcId="{DE3EE8BE-DC5B-4983-A9A0-BEA85A5FB54E}" destId="{6484C7A0-7A44-4EE9-BB78-8C010B224228}" srcOrd="1" destOrd="0" presId="urn:microsoft.com/office/officeart/2017/3/layout/DropPinTimeline"/>
    <dgm:cxn modelId="{C9A74465-F514-479B-B579-6C3010AB556F}" type="presParOf" srcId="{DE3EE8BE-DC5B-4983-A9A0-BEA85A5FB54E}" destId="{6E3F3605-7BA1-45CC-9815-93D7F47449AE}" srcOrd="2" destOrd="0" presId="urn:microsoft.com/office/officeart/2017/3/layout/DropPinTimeline"/>
    <dgm:cxn modelId="{DA6C0E0F-B83D-42E4-9706-25A553B310C9}" type="presParOf" srcId="{6E3F3605-7BA1-45CC-9815-93D7F47449AE}" destId="{321C5D72-BCA8-4DF7-A71F-B95FF15C5AEC}" srcOrd="0" destOrd="0" presId="urn:microsoft.com/office/officeart/2017/3/layout/DropPinTimeline"/>
    <dgm:cxn modelId="{0CC21A85-0924-4CB1-B65E-CCB57D2AA6F0}" type="presParOf" srcId="{6E3F3605-7BA1-45CC-9815-93D7F47449AE}" destId="{5487C803-81BF-425F-BF31-3C8217DE5C0B}" srcOrd="1" destOrd="0" presId="urn:microsoft.com/office/officeart/2017/3/layout/DropPinTimeline"/>
    <dgm:cxn modelId="{F4F701AA-11FB-4C0B-AE4D-C1E8932CBE91}" type="presParOf" srcId="{5487C803-81BF-425F-BF31-3C8217DE5C0B}" destId="{DB505832-A545-4555-BBDC-B42CFA7BF501}" srcOrd="0" destOrd="0" presId="urn:microsoft.com/office/officeart/2017/3/layout/DropPinTimeline"/>
    <dgm:cxn modelId="{AC12AF49-27CF-4986-B623-99F2C3FAA1E7}" type="presParOf" srcId="{5487C803-81BF-425F-BF31-3C8217DE5C0B}" destId="{BA4B67B3-9337-4877-BD97-98AD6971F380}" srcOrd="1" destOrd="0" presId="urn:microsoft.com/office/officeart/2017/3/layout/DropPinTimeline"/>
    <dgm:cxn modelId="{9D9192B3-0355-4886-85D2-85240C7E30DA}" type="presParOf" srcId="{6E3F3605-7BA1-45CC-9815-93D7F47449AE}" destId="{3C64B75A-B921-41E6-8C4E-8F61D0FA95A4}" srcOrd="2" destOrd="0" presId="urn:microsoft.com/office/officeart/2017/3/layout/DropPinTimeline"/>
    <dgm:cxn modelId="{F73C9F90-D4E1-454C-B5A8-D8833965E613}" type="presParOf" srcId="{6E3F3605-7BA1-45CC-9815-93D7F47449AE}" destId="{194975DB-D5A3-4651-B607-AECD7E9A97F3}" srcOrd="3" destOrd="0" presId="urn:microsoft.com/office/officeart/2017/3/layout/DropPinTimeline"/>
    <dgm:cxn modelId="{9346F7EE-9DEE-41D5-99AE-E0CA622194A0}" type="presParOf" srcId="{6E3F3605-7BA1-45CC-9815-93D7F47449AE}" destId="{F489FAF7-3A28-47D8-A69A-37AB093CF417}" srcOrd="4" destOrd="0" presId="urn:microsoft.com/office/officeart/2017/3/layout/DropPinTimeline"/>
    <dgm:cxn modelId="{4EEF1493-8070-4227-8CA4-908F29BA3C7B}" type="presParOf" srcId="{6E3F3605-7BA1-45CC-9815-93D7F47449AE}" destId="{E7A91595-A34C-49F9-BAD0-5A18F722E130}" srcOrd="5" destOrd="0" presId="urn:microsoft.com/office/officeart/2017/3/layout/DropPinTimeline"/>
    <dgm:cxn modelId="{A74027F8-416A-4FFF-8A7F-DEA05A567A3B}" type="presParOf" srcId="{DE3EE8BE-DC5B-4983-A9A0-BEA85A5FB54E}" destId="{A16A9D03-4627-4784-8628-B7FFA0738599}" srcOrd="3" destOrd="0" presId="urn:microsoft.com/office/officeart/2017/3/layout/DropPinTimeline"/>
    <dgm:cxn modelId="{0D1A2438-038A-4D24-ACF3-E9691E79B20B}" type="presParOf" srcId="{DE3EE8BE-DC5B-4983-A9A0-BEA85A5FB54E}" destId="{CCBC6ED4-9CAD-4A2C-A606-F13078F64D1E}" srcOrd="4" destOrd="0" presId="urn:microsoft.com/office/officeart/2017/3/layout/DropPinTimeline"/>
    <dgm:cxn modelId="{37983099-45ED-4ADB-9526-C4CE3AE3D115}" type="presParOf" srcId="{CCBC6ED4-9CAD-4A2C-A606-F13078F64D1E}" destId="{09D2ADA8-0356-43FC-81F2-D06415A22EF0}" srcOrd="0" destOrd="0" presId="urn:microsoft.com/office/officeart/2017/3/layout/DropPinTimeline"/>
    <dgm:cxn modelId="{744CC65A-BF6A-4656-B29A-C494EA7F52A7}" type="presParOf" srcId="{CCBC6ED4-9CAD-4A2C-A606-F13078F64D1E}" destId="{D65380B2-9E0D-443E-971D-588D41551D5D}" srcOrd="1" destOrd="0" presId="urn:microsoft.com/office/officeart/2017/3/layout/DropPinTimeline"/>
    <dgm:cxn modelId="{FA2F6B7A-266B-4C34-AB37-F9D333CE06C1}" type="presParOf" srcId="{D65380B2-9E0D-443E-971D-588D41551D5D}" destId="{15A41FEE-3190-4CF6-839B-21F79B1EED23}" srcOrd="0" destOrd="0" presId="urn:microsoft.com/office/officeart/2017/3/layout/DropPinTimeline"/>
    <dgm:cxn modelId="{64CDD8A8-8EBD-4631-A01A-D987617D96EE}" type="presParOf" srcId="{D65380B2-9E0D-443E-971D-588D41551D5D}" destId="{2EA41E42-5B40-4C95-B275-2D20EADABAE2}" srcOrd="1" destOrd="0" presId="urn:microsoft.com/office/officeart/2017/3/layout/DropPinTimeline"/>
    <dgm:cxn modelId="{2D80C58A-3136-42DC-8E4A-3DF9EB400629}" type="presParOf" srcId="{CCBC6ED4-9CAD-4A2C-A606-F13078F64D1E}" destId="{40CC58FC-D02A-41C4-972E-192AF1B01DA4}" srcOrd="2" destOrd="0" presId="urn:microsoft.com/office/officeart/2017/3/layout/DropPinTimeline"/>
    <dgm:cxn modelId="{175D460D-1628-4C0B-91D9-4B49787FD87C}" type="presParOf" srcId="{CCBC6ED4-9CAD-4A2C-A606-F13078F64D1E}" destId="{D806E9C2-7E11-47A4-9778-7FCB9EDA56C1}" srcOrd="3" destOrd="0" presId="urn:microsoft.com/office/officeart/2017/3/layout/DropPinTimeline"/>
    <dgm:cxn modelId="{F79A610D-8615-4595-A788-B3BC4365746E}" type="presParOf" srcId="{CCBC6ED4-9CAD-4A2C-A606-F13078F64D1E}" destId="{B6629210-CCCB-4C3F-93D6-A6B3E4B5066F}" srcOrd="4" destOrd="0" presId="urn:microsoft.com/office/officeart/2017/3/layout/DropPinTimeline"/>
    <dgm:cxn modelId="{9EAA2D34-FC50-4A8B-AF74-1F9D0E650EAC}" type="presParOf" srcId="{CCBC6ED4-9CAD-4A2C-A606-F13078F64D1E}" destId="{D06FCBBE-B336-4183-A905-4AEED3A2181B}" srcOrd="5" destOrd="0" presId="urn:microsoft.com/office/officeart/2017/3/layout/DropPinTimeline"/>
    <dgm:cxn modelId="{F97D3A0C-5985-455C-BBBF-9FDE94C6E5C6}" type="presParOf" srcId="{DE3EE8BE-DC5B-4983-A9A0-BEA85A5FB54E}" destId="{8AB72E40-7589-4E5D-B2D6-70C4F7822514}" srcOrd="5" destOrd="0" presId="urn:microsoft.com/office/officeart/2017/3/layout/DropPinTimeline"/>
    <dgm:cxn modelId="{8C983DDC-2CCD-473D-BB29-B820D184F713}" type="presParOf" srcId="{DE3EE8BE-DC5B-4983-A9A0-BEA85A5FB54E}" destId="{DA2EE509-AB11-4545-A8B7-82CF3CCE03D2}" srcOrd="6" destOrd="0" presId="urn:microsoft.com/office/officeart/2017/3/layout/DropPinTimeline"/>
    <dgm:cxn modelId="{C91645B5-8BEC-462D-962D-D69377BC77CA}" type="presParOf" srcId="{DA2EE509-AB11-4545-A8B7-82CF3CCE03D2}" destId="{C8E3389F-A39E-4B1C-A4F7-097C7E023110}" srcOrd="0" destOrd="0" presId="urn:microsoft.com/office/officeart/2017/3/layout/DropPinTimeline"/>
    <dgm:cxn modelId="{9CF252C4-4C60-4331-B491-0D29E487CB7A}" type="presParOf" srcId="{DA2EE509-AB11-4545-A8B7-82CF3CCE03D2}" destId="{E74EAC91-36F0-4BD1-9BBD-230FB076ED17}" srcOrd="1" destOrd="0" presId="urn:microsoft.com/office/officeart/2017/3/layout/DropPinTimeline"/>
    <dgm:cxn modelId="{9AF4E851-7CA2-432F-8F6A-E083EE353F5A}" type="presParOf" srcId="{E74EAC91-36F0-4BD1-9BBD-230FB076ED17}" destId="{19A59409-846D-4BE4-BE03-A60C8BF44C00}" srcOrd="0" destOrd="0" presId="urn:microsoft.com/office/officeart/2017/3/layout/DropPinTimeline"/>
    <dgm:cxn modelId="{1818312A-E258-4974-A17F-8B11B0466736}" type="presParOf" srcId="{E74EAC91-36F0-4BD1-9BBD-230FB076ED17}" destId="{34410EE1-3D11-437A-9EB9-3ABFA8BEBB85}" srcOrd="1" destOrd="0" presId="urn:microsoft.com/office/officeart/2017/3/layout/DropPinTimeline"/>
    <dgm:cxn modelId="{C0C40B04-D954-4030-BBE1-BE6E9AC51CC2}" type="presParOf" srcId="{DA2EE509-AB11-4545-A8B7-82CF3CCE03D2}" destId="{EACB1F12-CFF2-45A1-BCB3-0714A86F3D7C}" srcOrd="2" destOrd="0" presId="urn:microsoft.com/office/officeart/2017/3/layout/DropPinTimeline"/>
    <dgm:cxn modelId="{16F94196-ED74-41AD-9235-83B21D0455B9}" type="presParOf" srcId="{DA2EE509-AB11-4545-A8B7-82CF3CCE03D2}" destId="{334941E9-EB4E-45BE-B717-9D666404B4CC}" srcOrd="3" destOrd="0" presId="urn:microsoft.com/office/officeart/2017/3/layout/DropPinTimeline"/>
    <dgm:cxn modelId="{0D2FD29B-30BE-4AE9-968A-AE8B7FA06BA3}" type="presParOf" srcId="{DA2EE509-AB11-4545-A8B7-82CF3CCE03D2}" destId="{F58B1F10-7270-4579-9672-29E1D9D2F46B}" srcOrd="4" destOrd="0" presId="urn:microsoft.com/office/officeart/2017/3/layout/DropPinTimeline"/>
    <dgm:cxn modelId="{5E920AEF-B553-412A-8D75-B1A4D889D380}" type="presParOf" srcId="{DA2EE509-AB11-4545-A8B7-82CF3CCE03D2}" destId="{6C689B64-DC77-4043-A633-B1BABA98DFFD}" srcOrd="5" destOrd="0" presId="urn:microsoft.com/office/officeart/2017/3/layout/DropPinTimeline"/>
    <dgm:cxn modelId="{65390F36-0AFC-4CE9-AABA-F199226BE7A3}" type="presParOf" srcId="{DE3EE8BE-DC5B-4983-A9A0-BEA85A5FB54E}" destId="{398BE2E1-E6E6-43F9-99D0-AAA78D63C835}" srcOrd="7" destOrd="0" presId="urn:microsoft.com/office/officeart/2017/3/layout/DropPinTimeline"/>
    <dgm:cxn modelId="{6FF09167-833E-4F6D-9FF4-D8BB80B26408}" type="presParOf" srcId="{DE3EE8BE-DC5B-4983-A9A0-BEA85A5FB54E}" destId="{D1D78BD3-598B-4BD6-8D1E-7715B0FA9A1B}" srcOrd="8" destOrd="0" presId="urn:microsoft.com/office/officeart/2017/3/layout/DropPinTimeline"/>
    <dgm:cxn modelId="{15A6FFDD-1B58-4327-8F81-3BFC6D427BD2}" type="presParOf" srcId="{D1D78BD3-598B-4BD6-8D1E-7715B0FA9A1B}" destId="{CC4F247D-A0E6-4713-BC36-CC4331302AA8}" srcOrd="0" destOrd="0" presId="urn:microsoft.com/office/officeart/2017/3/layout/DropPinTimeline"/>
    <dgm:cxn modelId="{536A2CBE-BEFB-47B4-86E4-FDF17F3CC388}" type="presParOf" srcId="{D1D78BD3-598B-4BD6-8D1E-7715B0FA9A1B}" destId="{EACDFA58-EBE0-434C-AE92-6897DA5DC946}" srcOrd="1" destOrd="0" presId="urn:microsoft.com/office/officeart/2017/3/layout/DropPinTimeline"/>
    <dgm:cxn modelId="{11D96107-D948-468C-8E10-943D7236E053}" type="presParOf" srcId="{EACDFA58-EBE0-434C-AE92-6897DA5DC946}" destId="{99944B98-73A7-4C7F-95FA-3901FA823152}" srcOrd="0" destOrd="0" presId="urn:microsoft.com/office/officeart/2017/3/layout/DropPinTimeline"/>
    <dgm:cxn modelId="{0C716748-AB7E-429C-A8B8-F242FC67BFF2}" type="presParOf" srcId="{EACDFA58-EBE0-434C-AE92-6897DA5DC946}" destId="{EA333B2C-4B91-48A3-9B8E-876A2A927A47}" srcOrd="1" destOrd="0" presId="urn:microsoft.com/office/officeart/2017/3/layout/DropPinTimeline"/>
    <dgm:cxn modelId="{39C45E7D-305E-44B0-A3C8-46489DE99EFC}" type="presParOf" srcId="{D1D78BD3-598B-4BD6-8D1E-7715B0FA9A1B}" destId="{0B5B5642-A211-4AC7-AAE0-C053D251BE49}" srcOrd="2" destOrd="0" presId="urn:microsoft.com/office/officeart/2017/3/layout/DropPinTimeline"/>
    <dgm:cxn modelId="{05E5A7EE-719E-4C00-8706-EC406793BCA9}" type="presParOf" srcId="{D1D78BD3-598B-4BD6-8D1E-7715B0FA9A1B}" destId="{B5F79900-F884-46CB-824F-A835C24F4982}" srcOrd="3" destOrd="0" presId="urn:microsoft.com/office/officeart/2017/3/layout/DropPinTimeline"/>
    <dgm:cxn modelId="{558B7564-4D0A-4CEB-9D69-09A1B62BF012}" type="presParOf" srcId="{D1D78BD3-598B-4BD6-8D1E-7715B0FA9A1B}" destId="{E8B329D7-1D89-49B0-BE38-673007F3476D}" srcOrd="4" destOrd="0" presId="urn:microsoft.com/office/officeart/2017/3/layout/DropPinTimeline"/>
    <dgm:cxn modelId="{D67BFDD3-0D8F-43BC-91CD-6A506ED56A32}" type="presParOf" srcId="{D1D78BD3-598B-4BD6-8D1E-7715B0FA9A1B}" destId="{793508FD-67CD-4113-BC7B-52E7B2CB4659}" srcOrd="5" destOrd="0" presId="urn:microsoft.com/office/officeart/2017/3/layout/DropPinTimeline"/>
    <dgm:cxn modelId="{A0B877EB-FB2A-4B4A-94AD-DE095503F430}" type="presParOf" srcId="{DE3EE8BE-DC5B-4983-A9A0-BEA85A5FB54E}" destId="{E126A649-ED20-4C8F-AD6B-4752A24353D1}" srcOrd="9" destOrd="0" presId="urn:microsoft.com/office/officeart/2017/3/layout/DropPinTimeline"/>
    <dgm:cxn modelId="{C3B994B1-F0B9-42F9-93D9-947E95E43313}" type="presParOf" srcId="{DE3EE8BE-DC5B-4983-A9A0-BEA85A5FB54E}" destId="{D293520D-FEA2-49F9-8656-51F0845910B1}" srcOrd="10" destOrd="0" presId="urn:microsoft.com/office/officeart/2017/3/layout/DropPinTimeline"/>
    <dgm:cxn modelId="{A0C9B70B-B0E6-4285-A32B-B2AF2569D5C0}" type="presParOf" srcId="{D293520D-FEA2-49F9-8656-51F0845910B1}" destId="{7A6B65AB-8989-4E9C-B93D-50F97E32B669}" srcOrd="0" destOrd="0" presId="urn:microsoft.com/office/officeart/2017/3/layout/DropPinTimeline"/>
    <dgm:cxn modelId="{331020F8-BD8F-47E0-8302-AB4615F13CF3}" type="presParOf" srcId="{D293520D-FEA2-49F9-8656-51F0845910B1}" destId="{66B80AC9-FEB0-45FB-B2A0-2C572E834E4C}" srcOrd="1" destOrd="0" presId="urn:microsoft.com/office/officeart/2017/3/layout/DropPinTimeline"/>
    <dgm:cxn modelId="{877A273D-B510-4F78-9BE9-29755BA50177}" type="presParOf" srcId="{66B80AC9-FEB0-45FB-B2A0-2C572E834E4C}" destId="{6D019522-7F47-4595-AA50-687164115B98}" srcOrd="0" destOrd="0" presId="urn:microsoft.com/office/officeart/2017/3/layout/DropPinTimeline"/>
    <dgm:cxn modelId="{22704490-2065-4201-8687-BCF7E0DC0787}" type="presParOf" srcId="{66B80AC9-FEB0-45FB-B2A0-2C572E834E4C}" destId="{E96648ED-C4C4-4F50-AAD5-6048C7759476}" srcOrd="1" destOrd="0" presId="urn:microsoft.com/office/officeart/2017/3/layout/DropPinTimeline"/>
    <dgm:cxn modelId="{DEA01E2B-810B-4BBB-B5CD-8E1A1D9E8DE9}" type="presParOf" srcId="{D293520D-FEA2-49F9-8656-51F0845910B1}" destId="{DF8D9ABA-4C38-492E-9D0E-DA6C8F6851B3}" srcOrd="2" destOrd="0" presId="urn:microsoft.com/office/officeart/2017/3/layout/DropPinTimeline"/>
    <dgm:cxn modelId="{DCC75934-9138-4407-A828-2A7ADFA6D8A8}" type="presParOf" srcId="{D293520D-FEA2-49F9-8656-51F0845910B1}" destId="{234E3271-F51B-4729-87AF-F3A330259645}" srcOrd="3" destOrd="0" presId="urn:microsoft.com/office/officeart/2017/3/layout/DropPinTimeline"/>
    <dgm:cxn modelId="{DE292FCA-9BA2-4D2C-9EA6-E9E9DD3D988B}" type="presParOf" srcId="{D293520D-FEA2-49F9-8656-51F0845910B1}" destId="{41015EB2-214E-45CE-BC50-E57F325BCC93}" srcOrd="4" destOrd="0" presId="urn:microsoft.com/office/officeart/2017/3/layout/DropPinTimeline"/>
    <dgm:cxn modelId="{3543A975-A009-43F4-95D5-34AF84FE9EE0}" type="presParOf" srcId="{D293520D-FEA2-49F9-8656-51F0845910B1}" destId="{02E884A9-6A10-4420-B645-A30B4A5C709B}" srcOrd="5" destOrd="0" presId="urn:microsoft.com/office/officeart/2017/3/layout/DropPinTimeline"/>
    <dgm:cxn modelId="{B2127D57-6E98-48E8-9C71-74DC2DE36D44}" type="presParOf" srcId="{DE3EE8BE-DC5B-4983-A9A0-BEA85A5FB54E}" destId="{76211A38-73EA-4A2E-A21E-743E9948120A}" srcOrd="11" destOrd="0" presId="urn:microsoft.com/office/officeart/2017/3/layout/DropPinTimeline"/>
    <dgm:cxn modelId="{82259FAA-13B9-48B3-BD8A-959D1ACE42BC}" type="presParOf" srcId="{DE3EE8BE-DC5B-4983-A9A0-BEA85A5FB54E}" destId="{31599D57-F452-4337-A98B-A0F30802E90C}" srcOrd="12" destOrd="0" presId="urn:microsoft.com/office/officeart/2017/3/layout/DropPinTimeline"/>
    <dgm:cxn modelId="{DFB371DD-DCFF-4DFC-8DCC-FB4FB6BE2014}" type="presParOf" srcId="{31599D57-F452-4337-A98B-A0F30802E90C}" destId="{1D259C8A-4894-4B67-AE89-DDE67A8E0ECC}" srcOrd="0" destOrd="0" presId="urn:microsoft.com/office/officeart/2017/3/layout/DropPinTimeline"/>
    <dgm:cxn modelId="{F3AECFB2-8865-4AA1-AF1F-72283C62B5E5}" type="presParOf" srcId="{31599D57-F452-4337-A98B-A0F30802E90C}" destId="{8B7B6BA4-4F6A-4FF5-BAD8-6310A9E515CD}" srcOrd="1" destOrd="0" presId="urn:microsoft.com/office/officeart/2017/3/layout/DropPinTimeline"/>
    <dgm:cxn modelId="{907DFAB4-3F87-41F1-9A43-D159B0188B9D}" type="presParOf" srcId="{8B7B6BA4-4F6A-4FF5-BAD8-6310A9E515CD}" destId="{6AC67715-B82B-486F-B600-BBE4AB88955C}" srcOrd="0" destOrd="0" presId="urn:microsoft.com/office/officeart/2017/3/layout/DropPinTimeline"/>
    <dgm:cxn modelId="{341F7EA6-5263-4171-9EFC-29E9D76F6ACE}" type="presParOf" srcId="{8B7B6BA4-4F6A-4FF5-BAD8-6310A9E515CD}" destId="{6836E872-CB7B-4603-ABDF-1F5878FF1BA2}" srcOrd="1" destOrd="0" presId="urn:microsoft.com/office/officeart/2017/3/layout/DropPinTimeline"/>
    <dgm:cxn modelId="{077E70A6-E25E-4742-99DE-569CC8F51164}" type="presParOf" srcId="{31599D57-F452-4337-A98B-A0F30802E90C}" destId="{CB4F9E8B-5D2A-4ECC-8D6C-AEAF3705A837}" srcOrd="2" destOrd="0" presId="urn:microsoft.com/office/officeart/2017/3/layout/DropPinTimeline"/>
    <dgm:cxn modelId="{9E433376-A45B-4D3B-9827-F908413C8C3E}" type="presParOf" srcId="{31599D57-F452-4337-A98B-A0F30802E90C}" destId="{7811EACC-6A9C-4751-8C83-FAFB1DC5EC10}" srcOrd="3" destOrd="0" presId="urn:microsoft.com/office/officeart/2017/3/layout/DropPinTimeline"/>
    <dgm:cxn modelId="{DE55A6BD-95E2-410F-B34C-A4BB0C77636C}" type="presParOf" srcId="{31599D57-F452-4337-A98B-A0F30802E90C}" destId="{E301BE90-745C-4E6D-9783-85C0E810FF2B}" srcOrd="4" destOrd="0" presId="urn:microsoft.com/office/officeart/2017/3/layout/DropPinTimeline"/>
    <dgm:cxn modelId="{950314AE-DCB7-4D86-A9BD-60B1CD9145EB}" type="presParOf" srcId="{31599D57-F452-4337-A98B-A0F30802E90C}" destId="{1445E908-77F0-4C7D-A3B1-7EB0FD7CBB91}" srcOrd="5" destOrd="0" presId="urn:microsoft.com/office/officeart/2017/3/layout/DropPinTimelin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7320680-9848-4D3B-9F35-7685EC4DBB5C}" type="doc">
      <dgm:prSet loTypeId="urn:microsoft.com/office/officeart/2017/3/layout/DropPinTimeline" loCatId="time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15D4F7-4E69-411F-A7D3-99BCC327E50C}">
      <dgm:prSet phldrT="[Text]" phldr="0"/>
      <dgm:spPr/>
      <dgm:t>
        <a:bodyPr/>
        <a:lstStyle/>
        <a:p>
          <a:pPr>
            <a:defRPr b="1"/>
          </a:pPr>
          <a:r>
            <a:rPr lang="en-US">
              <a:latin typeface="Verdana"/>
            </a:rPr>
            <a:t>August 31</a:t>
          </a:r>
          <a:endParaRPr lang="en-US"/>
        </a:p>
      </dgm:t>
    </dgm:pt>
    <dgm:pt modelId="{1CD3CAD8-7845-45BC-ADE1-3C46E29370AD}" type="parTrans" cxnId="{685A8B91-2DE4-4884-9055-F659CF0F5DED}">
      <dgm:prSet/>
      <dgm:spPr/>
      <dgm:t>
        <a:bodyPr/>
        <a:lstStyle/>
        <a:p>
          <a:endParaRPr lang="en-US"/>
        </a:p>
      </dgm:t>
    </dgm:pt>
    <dgm:pt modelId="{02D6B435-D7C6-435F-9EA6-263DC1688C3A}" type="sibTrans" cxnId="{685A8B91-2DE4-4884-9055-F659CF0F5DED}">
      <dgm:prSet/>
      <dgm:spPr/>
      <dgm:t>
        <a:bodyPr/>
        <a:lstStyle/>
        <a:p>
          <a:endParaRPr lang="en-US"/>
        </a:p>
      </dgm:t>
    </dgm:pt>
    <dgm:pt modelId="{4C4317FC-E4D9-4C90-8942-DDEC452626A3}">
      <dgm:prSet phldrT="[Text]" phldr="0"/>
      <dgm:spPr/>
      <dgm:t>
        <a:bodyPr/>
        <a:lstStyle/>
        <a:p>
          <a:pPr>
            <a:defRPr b="1"/>
          </a:pPr>
          <a:r>
            <a:rPr lang="en-US">
              <a:latin typeface="Verdana"/>
            </a:rPr>
            <a:t>September 1</a:t>
          </a:r>
          <a:endParaRPr lang="en-US"/>
        </a:p>
      </dgm:t>
    </dgm:pt>
    <dgm:pt modelId="{ED1B6E2E-49B0-4023-9D1B-B7BC240E8DBF}" type="parTrans" cxnId="{5D0AB2E0-C52E-4DB4-A717-D453CFC69003}">
      <dgm:prSet/>
      <dgm:spPr/>
      <dgm:t>
        <a:bodyPr/>
        <a:lstStyle/>
        <a:p>
          <a:endParaRPr lang="en-US"/>
        </a:p>
      </dgm:t>
    </dgm:pt>
    <dgm:pt modelId="{E7C68C08-78DA-4498-B395-70009D03CED8}" type="sibTrans" cxnId="{5D0AB2E0-C52E-4DB4-A717-D453CFC69003}">
      <dgm:prSet/>
      <dgm:spPr/>
      <dgm:t>
        <a:bodyPr/>
        <a:lstStyle/>
        <a:p>
          <a:endParaRPr lang="en-US"/>
        </a:p>
      </dgm:t>
    </dgm:pt>
    <dgm:pt modelId="{BBDF5B59-2FC2-4F90-B1BA-A5D963889116}">
      <dgm:prSet phldrT="[Text]" phldr="0"/>
      <dgm:spPr/>
      <dgm:t>
        <a:bodyPr/>
        <a:lstStyle/>
        <a:p>
          <a:pPr>
            <a:defRPr b="1"/>
          </a:pPr>
          <a:r>
            <a:rPr lang="en-US" b="1">
              <a:latin typeface="Verdana"/>
            </a:rPr>
            <a:t>September 2</a:t>
          </a:r>
          <a:endParaRPr lang="en-US" b="1"/>
        </a:p>
      </dgm:t>
    </dgm:pt>
    <dgm:pt modelId="{774228E8-C9D7-4591-9DE4-AEE7192FB405}" type="parTrans" cxnId="{764331A9-B37C-4446-AA4E-068584CC4C65}">
      <dgm:prSet/>
      <dgm:spPr/>
      <dgm:t>
        <a:bodyPr/>
        <a:lstStyle/>
        <a:p>
          <a:endParaRPr lang="en-US"/>
        </a:p>
      </dgm:t>
    </dgm:pt>
    <dgm:pt modelId="{84B2E7A5-8C23-47C5-86FF-B86269AC25FA}" type="sibTrans" cxnId="{764331A9-B37C-4446-AA4E-068584CC4C65}">
      <dgm:prSet/>
      <dgm:spPr/>
      <dgm:t>
        <a:bodyPr/>
        <a:lstStyle/>
        <a:p>
          <a:endParaRPr lang="en-US"/>
        </a:p>
      </dgm:t>
    </dgm:pt>
    <dgm:pt modelId="{1E8A0CF4-80F9-4CC8-9E69-5C022E8E7667}">
      <dgm:prSet phldrT="[Text]" phldr="0"/>
      <dgm:spPr/>
      <dgm:t>
        <a:bodyPr/>
        <a:lstStyle/>
        <a:p>
          <a:pPr>
            <a:defRPr b="1"/>
          </a:pPr>
          <a:r>
            <a:rPr lang="en-US" b="1">
              <a:latin typeface="Verdana"/>
            </a:rPr>
            <a:t>September 3</a:t>
          </a:r>
          <a:endParaRPr lang="en-US" b="1"/>
        </a:p>
      </dgm:t>
    </dgm:pt>
    <dgm:pt modelId="{E7286A68-D96B-470B-BA90-E62BA9BE8533}" type="parTrans" cxnId="{AFEB18FC-5D12-4378-803C-9633194E3FC6}">
      <dgm:prSet/>
      <dgm:spPr/>
      <dgm:t>
        <a:bodyPr/>
        <a:lstStyle/>
        <a:p>
          <a:endParaRPr lang="en-US"/>
        </a:p>
      </dgm:t>
    </dgm:pt>
    <dgm:pt modelId="{00356B8B-C655-4DE6-94FB-DB8C2B9A392B}" type="sibTrans" cxnId="{AFEB18FC-5D12-4378-803C-9633194E3FC6}">
      <dgm:prSet/>
      <dgm:spPr/>
      <dgm:t>
        <a:bodyPr/>
        <a:lstStyle/>
        <a:p>
          <a:endParaRPr lang="en-US"/>
        </a:p>
      </dgm:t>
    </dgm:pt>
    <dgm:pt modelId="{0755B66E-D8B4-42F1-8866-9C79C53D1B8C}">
      <dgm:prSet phldr="0"/>
      <dgm:spPr/>
      <dgm:t>
        <a:bodyPr/>
        <a:lstStyle/>
        <a:p>
          <a:pPr>
            <a:defRPr b="1"/>
          </a:pPr>
          <a:r>
            <a:rPr lang="en-US" b="1">
              <a:latin typeface="Verdana"/>
            </a:rPr>
            <a:t>September 4</a:t>
          </a:r>
        </a:p>
      </dgm:t>
    </dgm:pt>
    <dgm:pt modelId="{5F9D1BB3-E9EA-4798-B815-B558A54D4D71}" type="parTrans" cxnId="{7D4D2D04-7F2A-40B4-85C7-08B76208EE89}">
      <dgm:prSet/>
      <dgm:spPr/>
    </dgm:pt>
    <dgm:pt modelId="{669E7E7F-0888-451D-AEA7-E2BD032BB36A}" type="sibTrans" cxnId="{7D4D2D04-7F2A-40B4-85C7-08B76208EE89}">
      <dgm:prSet/>
      <dgm:spPr/>
    </dgm:pt>
    <dgm:pt modelId="{A5E2599F-924D-45FD-9FC7-AC3FFE87A43F}">
      <dgm:prSet phldr="0"/>
      <dgm:spPr/>
      <dgm:t>
        <a:bodyPr/>
        <a:lstStyle/>
        <a:p>
          <a:pPr>
            <a:defRPr b="1"/>
          </a:pPr>
          <a:r>
            <a:rPr lang="en-US">
              <a:latin typeface="Verdana"/>
            </a:rPr>
            <a:t>September 5</a:t>
          </a:r>
        </a:p>
      </dgm:t>
    </dgm:pt>
    <dgm:pt modelId="{EE807F60-CFD9-4169-A825-9A2B8F758861}" type="parTrans" cxnId="{675B92F1-D8EF-469E-9A8A-20E2A18E9621}">
      <dgm:prSet/>
      <dgm:spPr/>
    </dgm:pt>
    <dgm:pt modelId="{812A3A97-2511-4DAB-885E-C3D9B813C9F5}" type="sibTrans" cxnId="{675B92F1-D8EF-469E-9A8A-20E2A18E9621}">
      <dgm:prSet/>
      <dgm:spPr/>
    </dgm:pt>
    <dgm:pt modelId="{4C4DB702-872A-468A-A858-25EC7614BEAE}">
      <dgm:prSet phldr="0"/>
      <dgm:spPr/>
      <dgm:t>
        <a:bodyPr/>
        <a:lstStyle/>
        <a:p>
          <a:pPr>
            <a:defRPr b="1"/>
          </a:pPr>
          <a:r>
            <a:rPr lang="en-US">
              <a:latin typeface="Verdana"/>
            </a:rPr>
            <a:t>September 6</a:t>
          </a:r>
          <a:endParaRPr lang="en-US"/>
        </a:p>
      </dgm:t>
    </dgm:pt>
    <dgm:pt modelId="{4C89793A-0F78-44AE-9C38-270E6C1C133F}" type="parTrans" cxnId="{AA385080-82F0-471E-B471-082E6C330CF9}">
      <dgm:prSet/>
      <dgm:spPr/>
    </dgm:pt>
    <dgm:pt modelId="{AD08EC34-3D8A-4273-9EFA-70E09DD7743C}" type="sibTrans" cxnId="{AA385080-82F0-471E-B471-082E6C330CF9}">
      <dgm:prSet/>
      <dgm:spPr/>
    </dgm:pt>
    <dgm:pt modelId="{31691ADC-ED7E-428F-B57B-9C664BA63D4D}" type="pres">
      <dgm:prSet presAssocID="{07320680-9848-4D3B-9F35-7685EC4DBB5C}" presName="root" presStyleCnt="0">
        <dgm:presLayoutVars>
          <dgm:chMax/>
          <dgm:chPref/>
          <dgm:animLvl val="lvl"/>
        </dgm:presLayoutVars>
      </dgm:prSet>
      <dgm:spPr/>
    </dgm:pt>
    <dgm:pt modelId="{00E4C757-6D48-402E-BA9B-D0F15206B4FD}" type="pres">
      <dgm:prSet presAssocID="{07320680-9848-4D3B-9F35-7685EC4DBB5C}" presName="divider" presStyleLbl="fgAcc1" presStyleIdx="0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gm:spPr>
    </dgm:pt>
    <dgm:pt modelId="{DE3EE8BE-DC5B-4983-A9A0-BEA85A5FB54E}" type="pres">
      <dgm:prSet presAssocID="{07320680-9848-4D3B-9F35-7685EC4DBB5C}" presName="nodes" presStyleCnt="0">
        <dgm:presLayoutVars>
          <dgm:chMax/>
          <dgm:chPref/>
          <dgm:animLvl val="lvl"/>
        </dgm:presLayoutVars>
      </dgm:prSet>
      <dgm:spPr/>
    </dgm:pt>
    <dgm:pt modelId="{DB99E870-5788-43EF-8C28-C9C1A6F329A9}" type="pres">
      <dgm:prSet presAssocID="{CA15D4F7-4E69-411F-A7D3-99BCC327E50C}" presName="composite" presStyleCnt="0"/>
      <dgm:spPr/>
    </dgm:pt>
    <dgm:pt modelId="{16659216-7017-4E86-A4C8-2F587F179CC2}" type="pres">
      <dgm:prSet presAssocID="{CA15D4F7-4E69-411F-A7D3-99BCC327E50C}" presName="ConnectorPoint" presStyleLbl="lnNode1" presStyleIdx="0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311297E8-79F8-41DB-BDCA-765643F5782B}" type="pres">
      <dgm:prSet presAssocID="{CA15D4F7-4E69-411F-A7D3-99BCC327E50C}" presName="DropPinPlaceHolder" presStyleCnt="0"/>
      <dgm:spPr/>
    </dgm:pt>
    <dgm:pt modelId="{EAFE9BE2-8794-4F62-9267-AA6320268394}" type="pres">
      <dgm:prSet presAssocID="{CA15D4F7-4E69-411F-A7D3-99BCC327E50C}" presName="DropPin" presStyleLbl="alignNode1" presStyleIdx="0" presStyleCnt="7"/>
      <dgm:spPr/>
    </dgm:pt>
    <dgm:pt modelId="{5104FB33-CA0B-42B2-B481-A96ACFFD79E8}" type="pres">
      <dgm:prSet presAssocID="{CA15D4F7-4E69-411F-A7D3-99BCC327E50C}" presName="Ellipse" presStyleLbl="fgAcc1" presStyleIdx="1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C5DE0D97-9092-4A37-ACA0-A45F7F668124}" type="pres">
      <dgm:prSet presAssocID="{CA15D4F7-4E69-411F-A7D3-99BCC327E50C}" presName="L2TextContainer" presStyleLbl="revTx" presStyleIdx="0" presStyleCnt="14">
        <dgm:presLayoutVars>
          <dgm:bulletEnabled val="1"/>
        </dgm:presLayoutVars>
      </dgm:prSet>
      <dgm:spPr/>
    </dgm:pt>
    <dgm:pt modelId="{5266EF20-4701-4EA1-848C-96C7C1E3781B}" type="pres">
      <dgm:prSet presAssocID="{CA15D4F7-4E69-411F-A7D3-99BCC327E50C}" presName="L1TextContainer" presStyleLbl="revTx" presStyleIdx="1" presStyleCnt="14">
        <dgm:presLayoutVars>
          <dgm:chMax val="1"/>
          <dgm:chPref val="1"/>
          <dgm:bulletEnabled val="1"/>
        </dgm:presLayoutVars>
      </dgm:prSet>
      <dgm:spPr/>
    </dgm:pt>
    <dgm:pt modelId="{13D3F23C-78B7-43C2-B313-F336C70DBD60}" type="pres">
      <dgm:prSet presAssocID="{CA15D4F7-4E69-411F-A7D3-99BCC327E50C}" presName="ConnectLine" presStyleLbl="sibTrans1D1" presStyleIdx="0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98D844CB-E8AF-48EB-9B8B-68F8804B995C}" type="pres">
      <dgm:prSet presAssocID="{CA15D4F7-4E69-411F-A7D3-99BCC327E50C}" presName="EmptyPlaceHolder" presStyleCnt="0"/>
      <dgm:spPr/>
    </dgm:pt>
    <dgm:pt modelId="{6484C7A0-7A44-4EE9-BB78-8C010B224228}" type="pres">
      <dgm:prSet presAssocID="{02D6B435-D7C6-435F-9EA6-263DC1688C3A}" presName="spaceBetweenRectangles" presStyleCnt="0"/>
      <dgm:spPr/>
    </dgm:pt>
    <dgm:pt modelId="{6E3F3605-7BA1-45CC-9815-93D7F47449AE}" type="pres">
      <dgm:prSet presAssocID="{4C4317FC-E4D9-4C90-8942-DDEC452626A3}" presName="composite" presStyleCnt="0"/>
      <dgm:spPr/>
    </dgm:pt>
    <dgm:pt modelId="{321C5D72-BCA8-4DF7-A71F-B95FF15C5AEC}" type="pres">
      <dgm:prSet presAssocID="{4C4317FC-E4D9-4C90-8942-DDEC452626A3}" presName="ConnectorPoint" presStyleLbl="lnNode1" presStyleIdx="1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5487C803-81BF-425F-BF31-3C8217DE5C0B}" type="pres">
      <dgm:prSet presAssocID="{4C4317FC-E4D9-4C90-8942-DDEC452626A3}" presName="DropPinPlaceHolder" presStyleCnt="0"/>
      <dgm:spPr/>
    </dgm:pt>
    <dgm:pt modelId="{DB505832-A545-4555-BBDC-B42CFA7BF501}" type="pres">
      <dgm:prSet presAssocID="{4C4317FC-E4D9-4C90-8942-DDEC452626A3}" presName="DropPin" presStyleLbl="alignNode1" presStyleIdx="1" presStyleCnt="7"/>
      <dgm:spPr/>
    </dgm:pt>
    <dgm:pt modelId="{BA4B67B3-9337-4877-BD97-98AD6971F380}" type="pres">
      <dgm:prSet presAssocID="{4C4317FC-E4D9-4C90-8942-DDEC452626A3}" presName="Ellipse" presStyleLbl="fgAcc1" presStyleIdx="2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3C64B75A-B921-41E6-8C4E-8F61D0FA95A4}" type="pres">
      <dgm:prSet presAssocID="{4C4317FC-E4D9-4C90-8942-DDEC452626A3}" presName="L2TextContainer" presStyleLbl="revTx" presStyleIdx="2" presStyleCnt="14">
        <dgm:presLayoutVars>
          <dgm:bulletEnabled val="1"/>
        </dgm:presLayoutVars>
      </dgm:prSet>
      <dgm:spPr/>
    </dgm:pt>
    <dgm:pt modelId="{194975DB-D5A3-4651-B607-AECD7E9A97F3}" type="pres">
      <dgm:prSet presAssocID="{4C4317FC-E4D9-4C90-8942-DDEC452626A3}" presName="L1TextContainer" presStyleLbl="revTx" presStyleIdx="3" presStyleCnt="14">
        <dgm:presLayoutVars>
          <dgm:chMax val="1"/>
          <dgm:chPref val="1"/>
          <dgm:bulletEnabled val="1"/>
        </dgm:presLayoutVars>
      </dgm:prSet>
      <dgm:spPr/>
    </dgm:pt>
    <dgm:pt modelId="{F489FAF7-3A28-47D8-A69A-37AB093CF417}" type="pres">
      <dgm:prSet presAssocID="{4C4317FC-E4D9-4C90-8942-DDEC452626A3}" presName="ConnectLine" presStyleLbl="sibTrans1D1" presStyleIdx="1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E7A91595-A34C-49F9-BAD0-5A18F722E130}" type="pres">
      <dgm:prSet presAssocID="{4C4317FC-E4D9-4C90-8942-DDEC452626A3}" presName="EmptyPlaceHolder" presStyleCnt="0"/>
      <dgm:spPr/>
    </dgm:pt>
    <dgm:pt modelId="{A16A9D03-4627-4784-8628-B7FFA0738599}" type="pres">
      <dgm:prSet presAssocID="{E7C68C08-78DA-4498-B395-70009D03CED8}" presName="spaceBetweenRectangles" presStyleCnt="0"/>
      <dgm:spPr/>
    </dgm:pt>
    <dgm:pt modelId="{CCBC6ED4-9CAD-4A2C-A606-F13078F64D1E}" type="pres">
      <dgm:prSet presAssocID="{BBDF5B59-2FC2-4F90-B1BA-A5D963889116}" presName="composite" presStyleCnt="0"/>
      <dgm:spPr/>
    </dgm:pt>
    <dgm:pt modelId="{09D2ADA8-0356-43FC-81F2-D06415A22EF0}" type="pres">
      <dgm:prSet presAssocID="{BBDF5B59-2FC2-4F90-B1BA-A5D963889116}" presName="ConnectorPoint" presStyleLbl="lnNode1" presStyleIdx="2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D65380B2-9E0D-443E-971D-588D41551D5D}" type="pres">
      <dgm:prSet presAssocID="{BBDF5B59-2FC2-4F90-B1BA-A5D963889116}" presName="DropPinPlaceHolder" presStyleCnt="0"/>
      <dgm:spPr/>
    </dgm:pt>
    <dgm:pt modelId="{15A41FEE-3190-4CF6-839B-21F79B1EED23}" type="pres">
      <dgm:prSet presAssocID="{BBDF5B59-2FC2-4F90-B1BA-A5D963889116}" presName="DropPin" presStyleLbl="alignNode1" presStyleIdx="2" presStyleCnt="7"/>
      <dgm:spPr/>
    </dgm:pt>
    <dgm:pt modelId="{2EA41E42-5B40-4C95-B275-2D20EADABAE2}" type="pres">
      <dgm:prSet presAssocID="{BBDF5B59-2FC2-4F90-B1BA-A5D963889116}" presName="Ellipse" presStyleLbl="fgAcc1" presStyleIdx="3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40CC58FC-D02A-41C4-972E-192AF1B01DA4}" type="pres">
      <dgm:prSet presAssocID="{BBDF5B59-2FC2-4F90-B1BA-A5D963889116}" presName="L2TextContainer" presStyleLbl="revTx" presStyleIdx="4" presStyleCnt="14">
        <dgm:presLayoutVars>
          <dgm:bulletEnabled val="1"/>
        </dgm:presLayoutVars>
      </dgm:prSet>
      <dgm:spPr/>
    </dgm:pt>
    <dgm:pt modelId="{D806E9C2-7E11-47A4-9778-7FCB9EDA56C1}" type="pres">
      <dgm:prSet presAssocID="{BBDF5B59-2FC2-4F90-B1BA-A5D963889116}" presName="L1TextContainer" presStyleLbl="revTx" presStyleIdx="5" presStyleCnt="14">
        <dgm:presLayoutVars>
          <dgm:chMax val="1"/>
          <dgm:chPref val="1"/>
          <dgm:bulletEnabled val="1"/>
        </dgm:presLayoutVars>
      </dgm:prSet>
      <dgm:spPr/>
    </dgm:pt>
    <dgm:pt modelId="{B6629210-CCCB-4C3F-93D6-A6B3E4B5066F}" type="pres">
      <dgm:prSet presAssocID="{BBDF5B59-2FC2-4F90-B1BA-A5D963889116}" presName="ConnectLine" presStyleLbl="sibTrans1D1" presStyleIdx="2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D06FCBBE-B336-4183-A905-4AEED3A2181B}" type="pres">
      <dgm:prSet presAssocID="{BBDF5B59-2FC2-4F90-B1BA-A5D963889116}" presName="EmptyPlaceHolder" presStyleCnt="0"/>
      <dgm:spPr/>
    </dgm:pt>
    <dgm:pt modelId="{8AB72E40-7589-4E5D-B2D6-70C4F7822514}" type="pres">
      <dgm:prSet presAssocID="{84B2E7A5-8C23-47C5-86FF-B86269AC25FA}" presName="spaceBetweenRectangles" presStyleCnt="0"/>
      <dgm:spPr/>
    </dgm:pt>
    <dgm:pt modelId="{DA2EE509-AB11-4545-A8B7-82CF3CCE03D2}" type="pres">
      <dgm:prSet presAssocID="{1E8A0CF4-80F9-4CC8-9E69-5C022E8E7667}" presName="composite" presStyleCnt="0"/>
      <dgm:spPr/>
    </dgm:pt>
    <dgm:pt modelId="{C8E3389F-A39E-4B1C-A4F7-097C7E023110}" type="pres">
      <dgm:prSet presAssocID="{1E8A0CF4-80F9-4CC8-9E69-5C022E8E7667}" presName="ConnectorPoint" presStyleLbl="lnNode1" presStyleIdx="3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E74EAC91-36F0-4BD1-9BBD-230FB076ED17}" type="pres">
      <dgm:prSet presAssocID="{1E8A0CF4-80F9-4CC8-9E69-5C022E8E7667}" presName="DropPinPlaceHolder" presStyleCnt="0"/>
      <dgm:spPr/>
    </dgm:pt>
    <dgm:pt modelId="{19A59409-846D-4BE4-BE03-A60C8BF44C00}" type="pres">
      <dgm:prSet presAssocID="{1E8A0CF4-80F9-4CC8-9E69-5C022E8E7667}" presName="DropPin" presStyleLbl="alignNode1" presStyleIdx="3" presStyleCnt="7"/>
      <dgm:spPr/>
    </dgm:pt>
    <dgm:pt modelId="{34410EE1-3D11-437A-9EB9-3ABFA8BEBB85}" type="pres">
      <dgm:prSet presAssocID="{1E8A0CF4-80F9-4CC8-9E69-5C022E8E7667}" presName="Ellipse" presStyleLbl="fgAcc1" presStyleIdx="4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EACB1F12-CFF2-45A1-BCB3-0714A86F3D7C}" type="pres">
      <dgm:prSet presAssocID="{1E8A0CF4-80F9-4CC8-9E69-5C022E8E7667}" presName="L2TextContainer" presStyleLbl="revTx" presStyleIdx="6" presStyleCnt="14">
        <dgm:presLayoutVars>
          <dgm:bulletEnabled val="1"/>
        </dgm:presLayoutVars>
      </dgm:prSet>
      <dgm:spPr/>
    </dgm:pt>
    <dgm:pt modelId="{334941E9-EB4E-45BE-B717-9D666404B4CC}" type="pres">
      <dgm:prSet presAssocID="{1E8A0CF4-80F9-4CC8-9E69-5C022E8E7667}" presName="L1TextContainer" presStyleLbl="revTx" presStyleIdx="7" presStyleCnt="14">
        <dgm:presLayoutVars>
          <dgm:chMax val="1"/>
          <dgm:chPref val="1"/>
          <dgm:bulletEnabled val="1"/>
        </dgm:presLayoutVars>
      </dgm:prSet>
      <dgm:spPr/>
    </dgm:pt>
    <dgm:pt modelId="{F58B1F10-7270-4579-9672-29E1D9D2F46B}" type="pres">
      <dgm:prSet presAssocID="{1E8A0CF4-80F9-4CC8-9E69-5C022E8E7667}" presName="ConnectLine" presStyleLbl="sibTrans1D1" presStyleIdx="3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6C689B64-DC77-4043-A633-B1BABA98DFFD}" type="pres">
      <dgm:prSet presAssocID="{1E8A0CF4-80F9-4CC8-9E69-5C022E8E7667}" presName="EmptyPlaceHolder" presStyleCnt="0"/>
      <dgm:spPr/>
    </dgm:pt>
    <dgm:pt modelId="{398BE2E1-E6E6-43F9-99D0-AAA78D63C835}" type="pres">
      <dgm:prSet presAssocID="{00356B8B-C655-4DE6-94FB-DB8C2B9A392B}" presName="spaceBetweenRectangles" presStyleCnt="0"/>
      <dgm:spPr/>
    </dgm:pt>
    <dgm:pt modelId="{D1D78BD3-598B-4BD6-8D1E-7715B0FA9A1B}" type="pres">
      <dgm:prSet presAssocID="{0755B66E-D8B4-42F1-8866-9C79C53D1B8C}" presName="composite" presStyleCnt="0"/>
      <dgm:spPr/>
    </dgm:pt>
    <dgm:pt modelId="{CC4F247D-A0E6-4713-BC36-CC4331302AA8}" type="pres">
      <dgm:prSet presAssocID="{0755B66E-D8B4-42F1-8866-9C79C53D1B8C}" presName="ConnectorPoint" presStyleLbl="lnNode1" presStyleIdx="4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EACDFA58-EBE0-434C-AE92-6897DA5DC946}" type="pres">
      <dgm:prSet presAssocID="{0755B66E-D8B4-42F1-8866-9C79C53D1B8C}" presName="DropPinPlaceHolder" presStyleCnt="0"/>
      <dgm:spPr/>
    </dgm:pt>
    <dgm:pt modelId="{99944B98-73A7-4C7F-95FA-3901FA823152}" type="pres">
      <dgm:prSet presAssocID="{0755B66E-D8B4-42F1-8866-9C79C53D1B8C}" presName="DropPin" presStyleLbl="alignNode1" presStyleIdx="4" presStyleCnt="7"/>
      <dgm:spPr/>
    </dgm:pt>
    <dgm:pt modelId="{EA333B2C-4B91-48A3-9B8E-876A2A927A47}" type="pres">
      <dgm:prSet presAssocID="{0755B66E-D8B4-42F1-8866-9C79C53D1B8C}" presName="Ellipse" presStyleLbl="fgAcc1" presStyleIdx="5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0B5B5642-A211-4AC7-AAE0-C053D251BE49}" type="pres">
      <dgm:prSet presAssocID="{0755B66E-D8B4-42F1-8866-9C79C53D1B8C}" presName="L2TextContainer" presStyleLbl="revTx" presStyleIdx="8" presStyleCnt="14">
        <dgm:presLayoutVars>
          <dgm:bulletEnabled val="1"/>
        </dgm:presLayoutVars>
      </dgm:prSet>
      <dgm:spPr/>
    </dgm:pt>
    <dgm:pt modelId="{B5F79900-F884-46CB-824F-A835C24F4982}" type="pres">
      <dgm:prSet presAssocID="{0755B66E-D8B4-42F1-8866-9C79C53D1B8C}" presName="L1TextContainer" presStyleLbl="revTx" presStyleIdx="9" presStyleCnt="14">
        <dgm:presLayoutVars>
          <dgm:chMax val="1"/>
          <dgm:chPref val="1"/>
          <dgm:bulletEnabled val="1"/>
        </dgm:presLayoutVars>
      </dgm:prSet>
      <dgm:spPr/>
    </dgm:pt>
    <dgm:pt modelId="{E8B329D7-1D89-49B0-BE38-673007F3476D}" type="pres">
      <dgm:prSet presAssocID="{0755B66E-D8B4-42F1-8866-9C79C53D1B8C}" presName="ConnectLine" presStyleLbl="sibTrans1D1" presStyleIdx="4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793508FD-67CD-4113-BC7B-52E7B2CB4659}" type="pres">
      <dgm:prSet presAssocID="{0755B66E-D8B4-42F1-8866-9C79C53D1B8C}" presName="EmptyPlaceHolder" presStyleCnt="0"/>
      <dgm:spPr/>
    </dgm:pt>
    <dgm:pt modelId="{E126A649-ED20-4C8F-AD6B-4752A24353D1}" type="pres">
      <dgm:prSet presAssocID="{669E7E7F-0888-451D-AEA7-E2BD032BB36A}" presName="spaceBetweenRectangles" presStyleCnt="0"/>
      <dgm:spPr/>
    </dgm:pt>
    <dgm:pt modelId="{D293520D-FEA2-49F9-8656-51F0845910B1}" type="pres">
      <dgm:prSet presAssocID="{A5E2599F-924D-45FD-9FC7-AC3FFE87A43F}" presName="composite" presStyleCnt="0"/>
      <dgm:spPr/>
    </dgm:pt>
    <dgm:pt modelId="{7A6B65AB-8989-4E9C-B93D-50F97E32B669}" type="pres">
      <dgm:prSet presAssocID="{A5E2599F-924D-45FD-9FC7-AC3FFE87A43F}" presName="ConnectorPoint" presStyleLbl="lnNode1" presStyleIdx="5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66B80AC9-FEB0-45FB-B2A0-2C572E834E4C}" type="pres">
      <dgm:prSet presAssocID="{A5E2599F-924D-45FD-9FC7-AC3FFE87A43F}" presName="DropPinPlaceHolder" presStyleCnt="0"/>
      <dgm:spPr/>
    </dgm:pt>
    <dgm:pt modelId="{6D019522-7F47-4595-AA50-687164115B98}" type="pres">
      <dgm:prSet presAssocID="{A5E2599F-924D-45FD-9FC7-AC3FFE87A43F}" presName="DropPin" presStyleLbl="alignNode1" presStyleIdx="5" presStyleCnt="7"/>
      <dgm:spPr/>
    </dgm:pt>
    <dgm:pt modelId="{E96648ED-C4C4-4F50-AAD5-6048C7759476}" type="pres">
      <dgm:prSet presAssocID="{A5E2599F-924D-45FD-9FC7-AC3FFE87A43F}" presName="Ellipse" presStyleLbl="fgAcc1" presStyleIdx="6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DF8D9ABA-4C38-492E-9D0E-DA6C8F6851B3}" type="pres">
      <dgm:prSet presAssocID="{A5E2599F-924D-45FD-9FC7-AC3FFE87A43F}" presName="L2TextContainer" presStyleLbl="revTx" presStyleIdx="10" presStyleCnt="14">
        <dgm:presLayoutVars>
          <dgm:bulletEnabled val="1"/>
        </dgm:presLayoutVars>
      </dgm:prSet>
      <dgm:spPr/>
    </dgm:pt>
    <dgm:pt modelId="{234E3271-F51B-4729-87AF-F3A330259645}" type="pres">
      <dgm:prSet presAssocID="{A5E2599F-924D-45FD-9FC7-AC3FFE87A43F}" presName="L1TextContainer" presStyleLbl="revTx" presStyleIdx="11" presStyleCnt="14">
        <dgm:presLayoutVars>
          <dgm:chMax val="1"/>
          <dgm:chPref val="1"/>
          <dgm:bulletEnabled val="1"/>
        </dgm:presLayoutVars>
      </dgm:prSet>
      <dgm:spPr/>
    </dgm:pt>
    <dgm:pt modelId="{41015EB2-214E-45CE-BC50-E57F325BCC93}" type="pres">
      <dgm:prSet presAssocID="{A5E2599F-924D-45FD-9FC7-AC3FFE87A43F}" presName="ConnectLine" presStyleLbl="sibTrans1D1" presStyleIdx="5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02E884A9-6A10-4420-B645-A30B4A5C709B}" type="pres">
      <dgm:prSet presAssocID="{A5E2599F-924D-45FD-9FC7-AC3FFE87A43F}" presName="EmptyPlaceHolder" presStyleCnt="0"/>
      <dgm:spPr/>
    </dgm:pt>
    <dgm:pt modelId="{76211A38-73EA-4A2E-A21E-743E9948120A}" type="pres">
      <dgm:prSet presAssocID="{812A3A97-2511-4DAB-885E-C3D9B813C9F5}" presName="spaceBetweenRectangles" presStyleCnt="0"/>
      <dgm:spPr/>
    </dgm:pt>
    <dgm:pt modelId="{31599D57-F452-4337-A98B-A0F30802E90C}" type="pres">
      <dgm:prSet presAssocID="{4C4DB702-872A-468A-A858-25EC7614BEAE}" presName="composite" presStyleCnt="0"/>
      <dgm:spPr/>
    </dgm:pt>
    <dgm:pt modelId="{1D259C8A-4894-4B67-AE89-DDE67A8E0ECC}" type="pres">
      <dgm:prSet presAssocID="{4C4DB702-872A-468A-A858-25EC7614BEAE}" presName="ConnectorPoint" presStyleLbl="lnNode1" presStyleIdx="6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8B7B6BA4-4F6A-4FF5-BAD8-6310A9E515CD}" type="pres">
      <dgm:prSet presAssocID="{4C4DB702-872A-468A-A858-25EC7614BEAE}" presName="DropPinPlaceHolder" presStyleCnt="0"/>
      <dgm:spPr/>
    </dgm:pt>
    <dgm:pt modelId="{6AC67715-B82B-486F-B600-BBE4AB88955C}" type="pres">
      <dgm:prSet presAssocID="{4C4DB702-872A-468A-A858-25EC7614BEAE}" presName="DropPin" presStyleLbl="alignNode1" presStyleIdx="6" presStyleCnt="7"/>
      <dgm:spPr/>
    </dgm:pt>
    <dgm:pt modelId="{6836E872-CB7B-4603-ABDF-1F5878FF1BA2}" type="pres">
      <dgm:prSet presAssocID="{4C4DB702-872A-468A-A858-25EC7614BEAE}" presName="Ellipse" presStyleLbl="fgAcc1" presStyleIdx="7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CB4F9E8B-5D2A-4ECC-8D6C-AEAF3705A837}" type="pres">
      <dgm:prSet presAssocID="{4C4DB702-872A-468A-A858-25EC7614BEAE}" presName="L2TextContainer" presStyleLbl="revTx" presStyleIdx="12" presStyleCnt="14">
        <dgm:presLayoutVars>
          <dgm:bulletEnabled val="1"/>
        </dgm:presLayoutVars>
      </dgm:prSet>
      <dgm:spPr/>
    </dgm:pt>
    <dgm:pt modelId="{7811EACC-6A9C-4751-8C83-FAFB1DC5EC10}" type="pres">
      <dgm:prSet presAssocID="{4C4DB702-872A-468A-A858-25EC7614BEAE}" presName="L1TextContainer" presStyleLbl="revTx" presStyleIdx="13" presStyleCnt="14">
        <dgm:presLayoutVars>
          <dgm:chMax val="1"/>
          <dgm:chPref val="1"/>
          <dgm:bulletEnabled val="1"/>
        </dgm:presLayoutVars>
      </dgm:prSet>
      <dgm:spPr/>
    </dgm:pt>
    <dgm:pt modelId="{E301BE90-745C-4E6D-9783-85C0E810FF2B}" type="pres">
      <dgm:prSet presAssocID="{4C4DB702-872A-468A-A858-25EC7614BEAE}" presName="ConnectLine" presStyleLbl="sibTrans1D1" presStyleIdx="6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1445E908-77F0-4C7D-A3B1-7EB0FD7CBB91}" type="pres">
      <dgm:prSet presAssocID="{4C4DB702-872A-468A-A858-25EC7614BEAE}" presName="EmptyPlaceHolder" presStyleCnt="0"/>
      <dgm:spPr/>
    </dgm:pt>
  </dgm:ptLst>
  <dgm:cxnLst>
    <dgm:cxn modelId="{7D4D2D04-7F2A-40B4-85C7-08B76208EE89}" srcId="{07320680-9848-4D3B-9F35-7685EC4DBB5C}" destId="{0755B66E-D8B4-42F1-8866-9C79C53D1B8C}" srcOrd="4" destOrd="0" parTransId="{5F9D1BB3-E9EA-4798-B815-B558A54D4D71}" sibTransId="{669E7E7F-0888-451D-AEA7-E2BD032BB36A}"/>
    <dgm:cxn modelId="{57792A08-B95D-4157-93F5-98D55F0FC4D0}" type="presOf" srcId="{07320680-9848-4D3B-9F35-7685EC4DBB5C}" destId="{31691ADC-ED7E-428F-B57B-9C664BA63D4D}" srcOrd="0" destOrd="0" presId="urn:microsoft.com/office/officeart/2017/3/layout/DropPinTimeline"/>
    <dgm:cxn modelId="{3AC2F817-19F0-40A2-A73B-442F2B246150}" type="presOf" srcId="{BBDF5B59-2FC2-4F90-B1BA-A5D963889116}" destId="{D806E9C2-7E11-47A4-9778-7FCB9EDA56C1}" srcOrd="0" destOrd="0" presId="urn:microsoft.com/office/officeart/2017/3/layout/DropPinTimeline"/>
    <dgm:cxn modelId="{D275F31A-E2E5-41A7-ABFC-FA2B19D6FDB1}" type="presOf" srcId="{1E8A0CF4-80F9-4CC8-9E69-5C022E8E7667}" destId="{334941E9-EB4E-45BE-B717-9D666404B4CC}" srcOrd="0" destOrd="0" presId="urn:microsoft.com/office/officeart/2017/3/layout/DropPinTimeline"/>
    <dgm:cxn modelId="{C2C6D647-33ED-430B-9F0C-AEF4E99E2C59}" type="presOf" srcId="{0755B66E-D8B4-42F1-8866-9C79C53D1B8C}" destId="{B5F79900-F884-46CB-824F-A835C24F4982}" srcOrd="0" destOrd="0" presId="urn:microsoft.com/office/officeart/2017/3/layout/DropPinTimeline"/>
    <dgm:cxn modelId="{A2B51769-2D01-4195-9DEA-86B5ADED6CEC}" type="presOf" srcId="{CA15D4F7-4E69-411F-A7D3-99BCC327E50C}" destId="{5266EF20-4701-4EA1-848C-96C7C1E3781B}" srcOrd="0" destOrd="0" presId="urn:microsoft.com/office/officeart/2017/3/layout/DropPinTimeline"/>
    <dgm:cxn modelId="{AA385080-82F0-471E-B471-082E6C330CF9}" srcId="{07320680-9848-4D3B-9F35-7685EC4DBB5C}" destId="{4C4DB702-872A-468A-A858-25EC7614BEAE}" srcOrd="6" destOrd="0" parTransId="{4C89793A-0F78-44AE-9C38-270E6C1C133F}" sibTransId="{AD08EC34-3D8A-4273-9EFA-70E09DD7743C}"/>
    <dgm:cxn modelId="{685A8B91-2DE4-4884-9055-F659CF0F5DED}" srcId="{07320680-9848-4D3B-9F35-7685EC4DBB5C}" destId="{CA15D4F7-4E69-411F-A7D3-99BCC327E50C}" srcOrd="0" destOrd="0" parTransId="{1CD3CAD8-7845-45BC-ADE1-3C46E29370AD}" sibTransId="{02D6B435-D7C6-435F-9EA6-263DC1688C3A}"/>
    <dgm:cxn modelId="{764331A9-B37C-4446-AA4E-068584CC4C65}" srcId="{07320680-9848-4D3B-9F35-7685EC4DBB5C}" destId="{BBDF5B59-2FC2-4F90-B1BA-A5D963889116}" srcOrd="2" destOrd="0" parTransId="{774228E8-C9D7-4591-9DE4-AEE7192FB405}" sibTransId="{84B2E7A5-8C23-47C5-86FF-B86269AC25FA}"/>
    <dgm:cxn modelId="{DB6862B3-2366-4E9B-9695-FE2242D367EE}" type="presOf" srcId="{A5E2599F-924D-45FD-9FC7-AC3FFE87A43F}" destId="{234E3271-F51B-4729-87AF-F3A330259645}" srcOrd="0" destOrd="0" presId="urn:microsoft.com/office/officeart/2017/3/layout/DropPinTimeline"/>
    <dgm:cxn modelId="{A36242D4-2F9D-4CDD-A91B-4B7BBA291F6D}" type="presOf" srcId="{4C4DB702-872A-468A-A858-25EC7614BEAE}" destId="{7811EACC-6A9C-4751-8C83-FAFB1DC5EC10}" srcOrd="0" destOrd="0" presId="urn:microsoft.com/office/officeart/2017/3/layout/DropPinTimeline"/>
    <dgm:cxn modelId="{5D0AB2E0-C52E-4DB4-A717-D453CFC69003}" srcId="{07320680-9848-4D3B-9F35-7685EC4DBB5C}" destId="{4C4317FC-E4D9-4C90-8942-DDEC452626A3}" srcOrd="1" destOrd="0" parTransId="{ED1B6E2E-49B0-4023-9D1B-B7BC240E8DBF}" sibTransId="{E7C68C08-78DA-4498-B395-70009D03CED8}"/>
    <dgm:cxn modelId="{675B92F1-D8EF-469E-9A8A-20E2A18E9621}" srcId="{07320680-9848-4D3B-9F35-7685EC4DBB5C}" destId="{A5E2599F-924D-45FD-9FC7-AC3FFE87A43F}" srcOrd="5" destOrd="0" parTransId="{EE807F60-CFD9-4169-A825-9A2B8F758861}" sibTransId="{812A3A97-2511-4DAB-885E-C3D9B813C9F5}"/>
    <dgm:cxn modelId="{732793F9-6304-437B-A141-95BC7BAFE443}" type="presOf" srcId="{4C4317FC-E4D9-4C90-8942-DDEC452626A3}" destId="{194975DB-D5A3-4651-B607-AECD7E9A97F3}" srcOrd="0" destOrd="0" presId="urn:microsoft.com/office/officeart/2017/3/layout/DropPinTimeline"/>
    <dgm:cxn modelId="{AFEB18FC-5D12-4378-803C-9633194E3FC6}" srcId="{07320680-9848-4D3B-9F35-7685EC4DBB5C}" destId="{1E8A0CF4-80F9-4CC8-9E69-5C022E8E7667}" srcOrd="3" destOrd="0" parTransId="{E7286A68-D96B-470B-BA90-E62BA9BE8533}" sibTransId="{00356B8B-C655-4DE6-94FB-DB8C2B9A392B}"/>
    <dgm:cxn modelId="{1D4FF23B-50FC-43F7-A4E0-5F250B94D59D}" type="presParOf" srcId="{31691ADC-ED7E-428F-B57B-9C664BA63D4D}" destId="{00E4C757-6D48-402E-BA9B-D0F15206B4FD}" srcOrd="0" destOrd="0" presId="urn:microsoft.com/office/officeart/2017/3/layout/DropPinTimeline"/>
    <dgm:cxn modelId="{22C7F96F-EE5C-4F37-9FB9-E6146F995781}" type="presParOf" srcId="{31691ADC-ED7E-428F-B57B-9C664BA63D4D}" destId="{DE3EE8BE-DC5B-4983-A9A0-BEA85A5FB54E}" srcOrd="1" destOrd="0" presId="urn:microsoft.com/office/officeart/2017/3/layout/DropPinTimeline"/>
    <dgm:cxn modelId="{BBF85D0A-CC6E-4695-801D-5C7307826698}" type="presParOf" srcId="{DE3EE8BE-DC5B-4983-A9A0-BEA85A5FB54E}" destId="{DB99E870-5788-43EF-8C28-C9C1A6F329A9}" srcOrd="0" destOrd="0" presId="urn:microsoft.com/office/officeart/2017/3/layout/DropPinTimeline"/>
    <dgm:cxn modelId="{BC97FE17-4A76-48EE-BCA3-1D6199F02A05}" type="presParOf" srcId="{DB99E870-5788-43EF-8C28-C9C1A6F329A9}" destId="{16659216-7017-4E86-A4C8-2F587F179CC2}" srcOrd="0" destOrd="0" presId="urn:microsoft.com/office/officeart/2017/3/layout/DropPinTimeline"/>
    <dgm:cxn modelId="{BF0723F8-1FAD-4730-8BFE-A8A822C27279}" type="presParOf" srcId="{DB99E870-5788-43EF-8C28-C9C1A6F329A9}" destId="{311297E8-79F8-41DB-BDCA-765643F5782B}" srcOrd="1" destOrd="0" presId="urn:microsoft.com/office/officeart/2017/3/layout/DropPinTimeline"/>
    <dgm:cxn modelId="{1B85BCE1-EC32-42DA-A169-F6DEF1EC9D9A}" type="presParOf" srcId="{311297E8-79F8-41DB-BDCA-765643F5782B}" destId="{EAFE9BE2-8794-4F62-9267-AA6320268394}" srcOrd="0" destOrd="0" presId="urn:microsoft.com/office/officeart/2017/3/layout/DropPinTimeline"/>
    <dgm:cxn modelId="{CF059D68-F629-445E-9EBB-A1337BA76CB4}" type="presParOf" srcId="{311297E8-79F8-41DB-BDCA-765643F5782B}" destId="{5104FB33-CA0B-42B2-B481-A96ACFFD79E8}" srcOrd="1" destOrd="0" presId="urn:microsoft.com/office/officeart/2017/3/layout/DropPinTimeline"/>
    <dgm:cxn modelId="{9346FF62-C446-4239-9402-275C11DB490C}" type="presParOf" srcId="{DB99E870-5788-43EF-8C28-C9C1A6F329A9}" destId="{C5DE0D97-9092-4A37-ACA0-A45F7F668124}" srcOrd="2" destOrd="0" presId="urn:microsoft.com/office/officeart/2017/3/layout/DropPinTimeline"/>
    <dgm:cxn modelId="{D0595FD7-D339-4A65-AA66-5AD0124AC344}" type="presParOf" srcId="{DB99E870-5788-43EF-8C28-C9C1A6F329A9}" destId="{5266EF20-4701-4EA1-848C-96C7C1E3781B}" srcOrd="3" destOrd="0" presId="urn:microsoft.com/office/officeart/2017/3/layout/DropPinTimeline"/>
    <dgm:cxn modelId="{03E60223-2573-46DC-ADCA-77CBC053B9E2}" type="presParOf" srcId="{DB99E870-5788-43EF-8C28-C9C1A6F329A9}" destId="{13D3F23C-78B7-43C2-B313-F336C70DBD60}" srcOrd="4" destOrd="0" presId="urn:microsoft.com/office/officeart/2017/3/layout/DropPinTimeline"/>
    <dgm:cxn modelId="{5DA8A50E-C410-4B9E-879B-3252B630BCDF}" type="presParOf" srcId="{DB99E870-5788-43EF-8C28-C9C1A6F329A9}" destId="{98D844CB-E8AF-48EB-9B8B-68F8804B995C}" srcOrd="5" destOrd="0" presId="urn:microsoft.com/office/officeart/2017/3/layout/DropPinTimeline"/>
    <dgm:cxn modelId="{92EC737A-DFEB-414B-838D-384B81C4162A}" type="presParOf" srcId="{DE3EE8BE-DC5B-4983-A9A0-BEA85A5FB54E}" destId="{6484C7A0-7A44-4EE9-BB78-8C010B224228}" srcOrd="1" destOrd="0" presId="urn:microsoft.com/office/officeart/2017/3/layout/DropPinTimeline"/>
    <dgm:cxn modelId="{C9A74465-F514-479B-B579-6C3010AB556F}" type="presParOf" srcId="{DE3EE8BE-DC5B-4983-A9A0-BEA85A5FB54E}" destId="{6E3F3605-7BA1-45CC-9815-93D7F47449AE}" srcOrd="2" destOrd="0" presId="urn:microsoft.com/office/officeart/2017/3/layout/DropPinTimeline"/>
    <dgm:cxn modelId="{DA6C0E0F-B83D-42E4-9706-25A553B310C9}" type="presParOf" srcId="{6E3F3605-7BA1-45CC-9815-93D7F47449AE}" destId="{321C5D72-BCA8-4DF7-A71F-B95FF15C5AEC}" srcOrd="0" destOrd="0" presId="urn:microsoft.com/office/officeart/2017/3/layout/DropPinTimeline"/>
    <dgm:cxn modelId="{0CC21A85-0924-4CB1-B65E-CCB57D2AA6F0}" type="presParOf" srcId="{6E3F3605-7BA1-45CC-9815-93D7F47449AE}" destId="{5487C803-81BF-425F-BF31-3C8217DE5C0B}" srcOrd="1" destOrd="0" presId="urn:microsoft.com/office/officeart/2017/3/layout/DropPinTimeline"/>
    <dgm:cxn modelId="{F4F701AA-11FB-4C0B-AE4D-C1E8932CBE91}" type="presParOf" srcId="{5487C803-81BF-425F-BF31-3C8217DE5C0B}" destId="{DB505832-A545-4555-BBDC-B42CFA7BF501}" srcOrd="0" destOrd="0" presId="urn:microsoft.com/office/officeart/2017/3/layout/DropPinTimeline"/>
    <dgm:cxn modelId="{AC12AF49-27CF-4986-B623-99F2C3FAA1E7}" type="presParOf" srcId="{5487C803-81BF-425F-BF31-3C8217DE5C0B}" destId="{BA4B67B3-9337-4877-BD97-98AD6971F380}" srcOrd="1" destOrd="0" presId="urn:microsoft.com/office/officeart/2017/3/layout/DropPinTimeline"/>
    <dgm:cxn modelId="{9D9192B3-0355-4886-85D2-85240C7E30DA}" type="presParOf" srcId="{6E3F3605-7BA1-45CC-9815-93D7F47449AE}" destId="{3C64B75A-B921-41E6-8C4E-8F61D0FA95A4}" srcOrd="2" destOrd="0" presId="urn:microsoft.com/office/officeart/2017/3/layout/DropPinTimeline"/>
    <dgm:cxn modelId="{F73C9F90-D4E1-454C-B5A8-D8833965E613}" type="presParOf" srcId="{6E3F3605-7BA1-45CC-9815-93D7F47449AE}" destId="{194975DB-D5A3-4651-B607-AECD7E9A97F3}" srcOrd="3" destOrd="0" presId="urn:microsoft.com/office/officeart/2017/3/layout/DropPinTimeline"/>
    <dgm:cxn modelId="{9346F7EE-9DEE-41D5-99AE-E0CA622194A0}" type="presParOf" srcId="{6E3F3605-7BA1-45CC-9815-93D7F47449AE}" destId="{F489FAF7-3A28-47D8-A69A-37AB093CF417}" srcOrd="4" destOrd="0" presId="urn:microsoft.com/office/officeart/2017/3/layout/DropPinTimeline"/>
    <dgm:cxn modelId="{4EEF1493-8070-4227-8CA4-908F29BA3C7B}" type="presParOf" srcId="{6E3F3605-7BA1-45CC-9815-93D7F47449AE}" destId="{E7A91595-A34C-49F9-BAD0-5A18F722E130}" srcOrd="5" destOrd="0" presId="urn:microsoft.com/office/officeart/2017/3/layout/DropPinTimeline"/>
    <dgm:cxn modelId="{A74027F8-416A-4FFF-8A7F-DEA05A567A3B}" type="presParOf" srcId="{DE3EE8BE-DC5B-4983-A9A0-BEA85A5FB54E}" destId="{A16A9D03-4627-4784-8628-B7FFA0738599}" srcOrd="3" destOrd="0" presId="urn:microsoft.com/office/officeart/2017/3/layout/DropPinTimeline"/>
    <dgm:cxn modelId="{0D1A2438-038A-4D24-ACF3-E9691E79B20B}" type="presParOf" srcId="{DE3EE8BE-DC5B-4983-A9A0-BEA85A5FB54E}" destId="{CCBC6ED4-9CAD-4A2C-A606-F13078F64D1E}" srcOrd="4" destOrd="0" presId="urn:microsoft.com/office/officeart/2017/3/layout/DropPinTimeline"/>
    <dgm:cxn modelId="{37983099-45ED-4ADB-9526-C4CE3AE3D115}" type="presParOf" srcId="{CCBC6ED4-9CAD-4A2C-A606-F13078F64D1E}" destId="{09D2ADA8-0356-43FC-81F2-D06415A22EF0}" srcOrd="0" destOrd="0" presId="urn:microsoft.com/office/officeart/2017/3/layout/DropPinTimeline"/>
    <dgm:cxn modelId="{744CC65A-BF6A-4656-B29A-C494EA7F52A7}" type="presParOf" srcId="{CCBC6ED4-9CAD-4A2C-A606-F13078F64D1E}" destId="{D65380B2-9E0D-443E-971D-588D41551D5D}" srcOrd="1" destOrd="0" presId="urn:microsoft.com/office/officeart/2017/3/layout/DropPinTimeline"/>
    <dgm:cxn modelId="{FA2F6B7A-266B-4C34-AB37-F9D333CE06C1}" type="presParOf" srcId="{D65380B2-9E0D-443E-971D-588D41551D5D}" destId="{15A41FEE-3190-4CF6-839B-21F79B1EED23}" srcOrd="0" destOrd="0" presId="urn:microsoft.com/office/officeart/2017/3/layout/DropPinTimeline"/>
    <dgm:cxn modelId="{64CDD8A8-8EBD-4631-A01A-D987617D96EE}" type="presParOf" srcId="{D65380B2-9E0D-443E-971D-588D41551D5D}" destId="{2EA41E42-5B40-4C95-B275-2D20EADABAE2}" srcOrd="1" destOrd="0" presId="urn:microsoft.com/office/officeart/2017/3/layout/DropPinTimeline"/>
    <dgm:cxn modelId="{2D80C58A-3136-42DC-8E4A-3DF9EB400629}" type="presParOf" srcId="{CCBC6ED4-9CAD-4A2C-A606-F13078F64D1E}" destId="{40CC58FC-D02A-41C4-972E-192AF1B01DA4}" srcOrd="2" destOrd="0" presId="urn:microsoft.com/office/officeart/2017/3/layout/DropPinTimeline"/>
    <dgm:cxn modelId="{175D460D-1628-4C0B-91D9-4B49787FD87C}" type="presParOf" srcId="{CCBC6ED4-9CAD-4A2C-A606-F13078F64D1E}" destId="{D806E9C2-7E11-47A4-9778-7FCB9EDA56C1}" srcOrd="3" destOrd="0" presId="urn:microsoft.com/office/officeart/2017/3/layout/DropPinTimeline"/>
    <dgm:cxn modelId="{F79A610D-8615-4595-A788-B3BC4365746E}" type="presParOf" srcId="{CCBC6ED4-9CAD-4A2C-A606-F13078F64D1E}" destId="{B6629210-CCCB-4C3F-93D6-A6B3E4B5066F}" srcOrd="4" destOrd="0" presId="urn:microsoft.com/office/officeart/2017/3/layout/DropPinTimeline"/>
    <dgm:cxn modelId="{9EAA2D34-FC50-4A8B-AF74-1F9D0E650EAC}" type="presParOf" srcId="{CCBC6ED4-9CAD-4A2C-A606-F13078F64D1E}" destId="{D06FCBBE-B336-4183-A905-4AEED3A2181B}" srcOrd="5" destOrd="0" presId="urn:microsoft.com/office/officeart/2017/3/layout/DropPinTimeline"/>
    <dgm:cxn modelId="{F97D3A0C-5985-455C-BBBF-9FDE94C6E5C6}" type="presParOf" srcId="{DE3EE8BE-DC5B-4983-A9A0-BEA85A5FB54E}" destId="{8AB72E40-7589-4E5D-B2D6-70C4F7822514}" srcOrd="5" destOrd="0" presId="urn:microsoft.com/office/officeart/2017/3/layout/DropPinTimeline"/>
    <dgm:cxn modelId="{8C983DDC-2CCD-473D-BB29-B820D184F713}" type="presParOf" srcId="{DE3EE8BE-DC5B-4983-A9A0-BEA85A5FB54E}" destId="{DA2EE509-AB11-4545-A8B7-82CF3CCE03D2}" srcOrd="6" destOrd="0" presId="urn:microsoft.com/office/officeart/2017/3/layout/DropPinTimeline"/>
    <dgm:cxn modelId="{C91645B5-8BEC-462D-962D-D69377BC77CA}" type="presParOf" srcId="{DA2EE509-AB11-4545-A8B7-82CF3CCE03D2}" destId="{C8E3389F-A39E-4B1C-A4F7-097C7E023110}" srcOrd="0" destOrd="0" presId="urn:microsoft.com/office/officeart/2017/3/layout/DropPinTimeline"/>
    <dgm:cxn modelId="{9CF252C4-4C60-4331-B491-0D29E487CB7A}" type="presParOf" srcId="{DA2EE509-AB11-4545-A8B7-82CF3CCE03D2}" destId="{E74EAC91-36F0-4BD1-9BBD-230FB076ED17}" srcOrd="1" destOrd="0" presId="urn:microsoft.com/office/officeart/2017/3/layout/DropPinTimeline"/>
    <dgm:cxn modelId="{9AF4E851-7CA2-432F-8F6A-E083EE353F5A}" type="presParOf" srcId="{E74EAC91-36F0-4BD1-9BBD-230FB076ED17}" destId="{19A59409-846D-4BE4-BE03-A60C8BF44C00}" srcOrd="0" destOrd="0" presId="urn:microsoft.com/office/officeart/2017/3/layout/DropPinTimeline"/>
    <dgm:cxn modelId="{1818312A-E258-4974-A17F-8B11B0466736}" type="presParOf" srcId="{E74EAC91-36F0-4BD1-9BBD-230FB076ED17}" destId="{34410EE1-3D11-437A-9EB9-3ABFA8BEBB85}" srcOrd="1" destOrd="0" presId="urn:microsoft.com/office/officeart/2017/3/layout/DropPinTimeline"/>
    <dgm:cxn modelId="{C0C40B04-D954-4030-BBE1-BE6E9AC51CC2}" type="presParOf" srcId="{DA2EE509-AB11-4545-A8B7-82CF3CCE03D2}" destId="{EACB1F12-CFF2-45A1-BCB3-0714A86F3D7C}" srcOrd="2" destOrd="0" presId="urn:microsoft.com/office/officeart/2017/3/layout/DropPinTimeline"/>
    <dgm:cxn modelId="{16F94196-ED74-41AD-9235-83B21D0455B9}" type="presParOf" srcId="{DA2EE509-AB11-4545-A8B7-82CF3CCE03D2}" destId="{334941E9-EB4E-45BE-B717-9D666404B4CC}" srcOrd="3" destOrd="0" presId="urn:microsoft.com/office/officeart/2017/3/layout/DropPinTimeline"/>
    <dgm:cxn modelId="{0D2FD29B-30BE-4AE9-968A-AE8B7FA06BA3}" type="presParOf" srcId="{DA2EE509-AB11-4545-A8B7-82CF3CCE03D2}" destId="{F58B1F10-7270-4579-9672-29E1D9D2F46B}" srcOrd="4" destOrd="0" presId="urn:microsoft.com/office/officeart/2017/3/layout/DropPinTimeline"/>
    <dgm:cxn modelId="{5E920AEF-B553-412A-8D75-B1A4D889D380}" type="presParOf" srcId="{DA2EE509-AB11-4545-A8B7-82CF3CCE03D2}" destId="{6C689B64-DC77-4043-A633-B1BABA98DFFD}" srcOrd="5" destOrd="0" presId="urn:microsoft.com/office/officeart/2017/3/layout/DropPinTimeline"/>
    <dgm:cxn modelId="{65390F36-0AFC-4CE9-AABA-F199226BE7A3}" type="presParOf" srcId="{DE3EE8BE-DC5B-4983-A9A0-BEA85A5FB54E}" destId="{398BE2E1-E6E6-43F9-99D0-AAA78D63C835}" srcOrd="7" destOrd="0" presId="urn:microsoft.com/office/officeart/2017/3/layout/DropPinTimeline"/>
    <dgm:cxn modelId="{6FF09167-833E-4F6D-9FF4-D8BB80B26408}" type="presParOf" srcId="{DE3EE8BE-DC5B-4983-A9A0-BEA85A5FB54E}" destId="{D1D78BD3-598B-4BD6-8D1E-7715B0FA9A1B}" srcOrd="8" destOrd="0" presId="urn:microsoft.com/office/officeart/2017/3/layout/DropPinTimeline"/>
    <dgm:cxn modelId="{15A6FFDD-1B58-4327-8F81-3BFC6D427BD2}" type="presParOf" srcId="{D1D78BD3-598B-4BD6-8D1E-7715B0FA9A1B}" destId="{CC4F247D-A0E6-4713-BC36-CC4331302AA8}" srcOrd="0" destOrd="0" presId="urn:microsoft.com/office/officeart/2017/3/layout/DropPinTimeline"/>
    <dgm:cxn modelId="{536A2CBE-BEFB-47B4-86E4-FDF17F3CC388}" type="presParOf" srcId="{D1D78BD3-598B-4BD6-8D1E-7715B0FA9A1B}" destId="{EACDFA58-EBE0-434C-AE92-6897DA5DC946}" srcOrd="1" destOrd="0" presId="urn:microsoft.com/office/officeart/2017/3/layout/DropPinTimeline"/>
    <dgm:cxn modelId="{11D96107-D948-468C-8E10-943D7236E053}" type="presParOf" srcId="{EACDFA58-EBE0-434C-AE92-6897DA5DC946}" destId="{99944B98-73A7-4C7F-95FA-3901FA823152}" srcOrd="0" destOrd="0" presId="urn:microsoft.com/office/officeart/2017/3/layout/DropPinTimeline"/>
    <dgm:cxn modelId="{0C716748-AB7E-429C-A8B8-F242FC67BFF2}" type="presParOf" srcId="{EACDFA58-EBE0-434C-AE92-6897DA5DC946}" destId="{EA333B2C-4B91-48A3-9B8E-876A2A927A47}" srcOrd="1" destOrd="0" presId="urn:microsoft.com/office/officeart/2017/3/layout/DropPinTimeline"/>
    <dgm:cxn modelId="{39C45E7D-305E-44B0-A3C8-46489DE99EFC}" type="presParOf" srcId="{D1D78BD3-598B-4BD6-8D1E-7715B0FA9A1B}" destId="{0B5B5642-A211-4AC7-AAE0-C053D251BE49}" srcOrd="2" destOrd="0" presId="urn:microsoft.com/office/officeart/2017/3/layout/DropPinTimeline"/>
    <dgm:cxn modelId="{05E5A7EE-719E-4C00-8706-EC406793BCA9}" type="presParOf" srcId="{D1D78BD3-598B-4BD6-8D1E-7715B0FA9A1B}" destId="{B5F79900-F884-46CB-824F-A835C24F4982}" srcOrd="3" destOrd="0" presId="urn:microsoft.com/office/officeart/2017/3/layout/DropPinTimeline"/>
    <dgm:cxn modelId="{558B7564-4D0A-4CEB-9D69-09A1B62BF012}" type="presParOf" srcId="{D1D78BD3-598B-4BD6-8D1E-7715B0FA9A1B}" destId="{E8B329D7-1D89-49B0-BE38-673007F3476D}" srcOrd="4" destOrd="0" presId="urn:microsoft.com/office/officeart/2017/3/layout/DropPinTimeline"/>
    <dgm:cxn modelId="{D67BFDD3-0D8F-43BC-91CD-6A506ED56A32}" type="presParOf" srcId="{D1D78BD3-598B-4BD6-8D1E-7715B0FA9A1B}" destId="{793508FD-67CD-4113-BC7B-52E7B2CB4659}" srcOrd="5" destOrd="0" presId="urn:microsoft.com/office/officeart/2017/3/layout/DropPinTimeline"/>
    <dgm:cxn modelId="{A0B877EB-FB2A-4B4A-94AD-DE095503F430}" type="presParOf" srcId="{DE3EE8BE-DC5B-4983-A9A0-BEA85A5FB54E}" destId="{E126A649-ED20-4C8F-AD6B-4752A24353D1}" srcOrd="9" destOrd="0" presId="urn:microsoft.com/office/officeart/2017/3/layout/DropPinTimeline"/>
    <dgm:cxn modelId="{C3B994B1-F0B9-42F9-93D9-947E95E43313}" type="presParOf" srcId="{DE3EE8BE-DC5B-4983-A9A0-BEA85A5FB54E}" destId="{D293520D-FEA2-49F9-8656-51F0845910B1}" srcOrd="10" destOrd="0" presId="urn:microsoft.com/office/officeart/2017/3/layout/DropPinTimeline"/>
    <dgm:cxn modelId="{A0C9B70B-B0E6-4285-A32B-B2AF2569D5C0}" type="presParOf" srcId="{D293520D-FEA2-49F9-8656-51F0845910B1}" destId="{7A6B65AB-8989-4E9C-B93D-50F97E32B669}" srcOrd="0" destOrd="0" presId="urn:microsoft.com/office/officeart/2017/3/layout/DropPinTimeline"/>
    <dgm:cxn modelId="{331020F8-BD8F-47E0-8302-AB4615F13CF3}" type="presParOf" srcId="{D293520D-FEA2-49F9-8656-51F0845910B1}" destId="{66B80AC9-FEB0-45FB-B2A0-2C572E834E4C}" srcOrd="1" destOrd="0" presId="urn:microsoft.com/office/officeart/2017/3/layout/DropPinTimeline"/>
    <dgm:cxn modelId="{877A273D-B510-4F78-9BE9-29755BA50177}" type="presParOf" srcId="{66B80AC9-FEB0-45FB-B2A0-2C572E834E4C}" destId="{6D019522-7F47-4595-AA50-687164115B98}" srcOrd="0" destOrd="0" presId="urn:microsoft.com/office/officeart/2017/3/layout/DropPinTimeline"/>
    <dgm:cxn modelId="{22704490-2065-4201-8687-BCF7E0DC0787}" type="presParOf" srcId="{66B80AC9-FEB0-45FB-B2A0-2C572E834E4C}" destId="{E96648ED-C4C4-4F50-AAD5-6048C7759476}" srcOrd="1" destOrd="0" presId="urn:microsoft.com/office/officeart/2017/3/layout/DropPinTimeline"/>
    <dgm:cxn modelId="{DEA01E2B-810B-4BBB-B5CD-8E1A1D9E8DE9}" type="presParOf" srcId="{D293520D-FEA2-49F9-8656-51F0845910B1}" destId="{DF8D9ABA-4C38-492E-9D0E-DA6C8F6851B3}" srcOrd="2" destOrd="0" presId="urn:microsoft.com/office/officeart/2017/3/layout/DropPinTimeline"/>
    <dgm:cxn modelId="{DCC75934-9138-4407-A828-2A7ADFA6D8A8}" type="presParOf" srcId="{D293520D-FEA2-49F9-8656-51F0845910B1}" destId="{234E3271-F51B-4729-87AF-F3A330259645}" srcOrd="3" destOrd="0" presId="urn:microsoft.com/office/officeart/2017/3/layout/DropPinTimeline"/>
    <dgm:cxn modelId="{DE292FCA-9BA2-4D2C-9EA6-E9E9DD3D988B}" type="presParOf" srcId="{D293520D-FEA2-49F9-8656-51F0845910B1}" destId="{41015EB2-214E-45CE-BC50-E57F325BCC93}" srcOrd="4" destOrd="0" presId="urn:microsoft.com/office/officeart/2017/3/layout/DropPinTimeline"/>
    <dgm:cxn modelId="{3543A975-A009-43F4-95D5-34AF84FE9EE0}" type="presParOf" srcId="{D293520D-FEA2-49F9-8656-51F0845910B1}" destId="{02E884A9-6A10-4420-B645-A30B4A5C709B}" srcOrd="5" destOrd="0" presId="urn:microsoft.com/office/officeart/2017/3/layout/DropPinTimeline"/>
    <dgm:cxn modelId="{B2127D57-6E98-48E8-9C71-74DC2DE36D44}" type="presParOf" srcId="{DE3EE8BE-DC5B-4983-A9A0-BEA85A5FB54E}" destId="{76211A38-73EA-4A2E-A21E-743E9948120A}" srcOrd="11" destOrd="0" presId="urn:microsoft.com/office/officeart/2017/3/layout/DropPinTimeline"/>
    <dgm:cxn modelId="{82259FAA-13B9-48B3-BD8A-959D1ACE42BC}" type="presParOf" srcId="{DE3EE8BE-DC5B-4983-A9A0-BEA85A5FB54E}" destId="{31599D57-F452-4337-A98B-A0F30802E90C}" srcOrd="12" destOrd="0" presId="urn:microsoft.com/office/officeart/2017/3/layout/DropPinTimeline"/>
    <dgm:cxn modelId="{DFB371DD-DCFF-4DFC-8DCC-FB4FB6BE2014}" type="presParOf" srcId="{31599D57-F452-4337-A98B-A0F30802E90C}" destId="{1D259C8A-4894-4B67-AE89-DDE67A8E0ECC}" srcOrd="0" destOrd="0" presId="urn:microsoft.com/office/officeart/2017/3/layout/DropPinTimeline"/>
    <dgm:cxn modelId="{F3AECFB2-8865-4AA1-AF1F-72283C62B5E5}" type="presParOf" srcId="{31599D57-F452-4337-A98B-A0F30802E90C}" destId="{8B7B6BA4-4F6A-4FF5-BAD8-6310A9E515CD}" srcOrd="1" destOrd="0" presId="urn:microsoft.com/office/officeart/2017/3/layout/DropPinTimeline"/>
    <dgm:cxn modelId="{907DFAB4-3F87-41F1-9A43-D159B0188B9D}" type="presParOf" srcId="{8B7B6BA4-4F6A-4FF5-BAD8-6310A9E515CD}" destId="{6AC67715-B82B-486F-B600-BBE4AB88955C}" srcOrd="0" destOrd="0" presId="urn:microsoft.com/office/officeart/2017/3/layout/DropPinTimeline"/>
    <dgm:cxn modelId="{341F7EA6-5263-4171-9EFC-29E9D76F6ACE}" type="presParOf" srcId="{8B7B6BA4-4F6A-4FF5-BAD8-6310A9E515CD}" destId="{6836E872-CB7B-4603-ABDF-1F5878FF1BA2}" srcOrd="1" destOrd="0" presId="urn:microsoft.com/office/officeart/2017/3/layout/DropPinTimeline"/>
    <dgm:cxn modelId="{077E70A6-E25E-4742-99DE-569CC8F51164}" type="presParOf" srcId="{31599D57-F452-4337-A98B-A0F30802E90C}" destId="{CB4F9E8B-5D2A-4ECC-8D6C-AEAF3705A837}" srcOrd="2" destOrd="0" presId="urn:microsoft.com/office/officeart/2017/3/layout/DropPinTimeline"/>
    <dgm:cxn modelId="{9E433376-A45B-4D3B-9827-F908413C8C3E}" type="presParOf" srcId="{31599D57-F452-4337-A98B-A0F30802E90C}" destId="{7811EACC-6A9C-4751-8C83-FAFB1DC5EC10}" srcOrd="3" destOrd="0" presId="urn:microsoft.com/office/officeart/2017/3/layout/DropPinTimeline"/>
    <dgm:cxn modelId="{DE55A6BD-95E2-410F-B34C-A4BB0C77636C}" type="presParOf" srcId="{31599D57-F452-4337-A98B-A0F30802E90C}" destId="{E301BE90-745C-4E6D-9783-85C0E810FF2B}" srcOrd="4" destOrd="0" presId="urn:microsoft.com/office/officeart/2017/3/layout/DropPinTimeline"/>
    <dgm:cxn modelId="{950314AE-DCB7-4D86-A9BD-60B1CD9145EB}" type="presParOf" srcId="{31599D57-F452-4337-A98B-A0F30802E90C}" destId="{1445E908-77F0-4C7D-A3B1-7EB0FD7CBB91}" srcOrd="5" destOrd="0" presId="urn:microsoft.com/office/officeart/2017/3/layout/DropPinTimelin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7320680-9848-4D3B-9F35-7685EC4DBB5C}" type="doc">
      <dgm:prSet loTypeId="urn:microsoft.com/office/officeart/2017/3/layout/DropPinTimeline" loCatId="time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15D4F7-4E69-411F-A7D3-99BCC327E50C}">
      <dgm:prSet phldrT="[Text]" phldr="0"/>
      <dgm:spPr/>
      <dgm:t>
        <a:bodyPr/>
        <a:lstStyle/>
        <a:p>
          <a:pPr>
            <a:defRPr b="1"/>
          </a:pPr>
          <a:r>
            <a:rPr lang="en-US">
              <a:latin typeface="Verdana"/>
            </a:rPr>
            <a:t>August 31</a:t>
          </a:r>
          <a:endParaRPr lang="en-US"/>
        </a:p>
      </dgm:t>
    </dgm:pt>
    <dgm:pt modelId="{1CD3CAD8-7845-45BC-ADE1-3C46E29370AD}" type="parTrans" cxnId="{685A8B91-2DE4-4884-9055-F659CF0F5DED}">
      <dgm:prSet/>
      <dgm:spPr/>
      <dgm:t>
        <a:bodyPr/>
        <a:lstStyle/>
        <a:p>
          <a:endParaRPr lang="en-US"/>
        </a:p>
      </dgm:t>
    </dgm:pt>
    <dgm:pt modelId="{02D6B435-D7C6-435F-9EA6-263DC1688C3A}" type="sibTrans" cxnId="{685A8B91-2DE4-4884-9055-F659CF0F5DED}">
      <dgm:prSet/>
      <dgm:spPr/>
      <dgm:t>
        <a:bodyPr/>
        <a:lstStyle/>
        <a:p>
          <a:endParaRPr lang="en-US"/>
        </a:p>
      </dgm:t>
    </dgm:pt>
    <dgm:pt modelId="{4C4317FC-E4D9-4C90-8942-DDEC452626A3}">
      <dgm:prSet phldrT="[Text]" phldr="0"/>
      <dgm:spPr/>
      <dgm:t>
        <a:bodyPr/>
        <a:lstStyle/>
        <a:p>
          <a:pPr>
            <a:defRPr b="1"/>
          </a:pPr>
          <a:r>
            <a:rPr lang="en-US">
              <a:latin typeface="Verdana"/>
            </a:rPr>
            <a:t>September 1</a:t>
          </a:r>
          <a:endParaRPr lang="en-US"/>
        </a:p>
      </dgm:t>
    </dgm:pt>
    <dgm:pt modelId="{ED1B6E2E-49B0-4023-9D1B-B7BC240E8DBF}" type="parTrans" cxnId="{5D0AB2E0-C52E-4DB4-A717-D453CFC69003}">
      <dgm:prSet/>
      <dgm:spPr/>
      <dgm:t>
        <a:bodyPr/>
        <a:lstStyle/>
        <a:p>
          <a:endParaRPr lang="en-US"/>
        </a:p>
      </dgm:t>
    </dgm:pt>
    <dgm:pt modelId="{E7C68C08-78DA-4498-B395-70009D03CED8}" type="sibTrans" cxnId="{5D0AB2E0-C52E-4DB4-A717-D453CFC69003}">
      <dgm:prSet/>
      <dgm:spPr/>
      <dgm:t>
        <a:bodyPr/>
        <a:lstStyle/>
        <a:p>
          <a:endParaRPr lang="en-US"/>
        </a:p>
      </dgm:t>
    </dgm:pt>
    <dgm:pt modelId="{BBDF5B59-2FC2-4F90-B1BA-A5D963889116}">
      <dgm:prSet phldrT="[Text]" phldr="0"/>
      <dgm:spPr/>
      <dgm:t>
        <a:bodyPr/>
        <a:lstStyle/>
        <a:p>
          <a:pPr>
            <a:defRPr b="1"/>
          </a:pPr>
          <a:r>
            <a:rPr lang="en-US" b="1">
              <a:latin typeface="Verdana"/>
            </a:rPr>
            <a:t>September 2</a:t>
          </a:r>
          <a:endParaRPr lang="en-US" b="1"/>
        </a:p>
      </dgm:t>
    </dgm:pt>
    <dgm:pt modelId="{774228E8-C9D7-4591-9DE4-AEE7192FB405}" type="parTrans" cxnId="{764331A9-B37C-4446-AA4E-068584CC4C65}">
      <dgm:prSet/>
      <dgm:spPr/>
      <dgm:t>
        <a:bodyPr/>
        <a:lstStyle/>
        <a:p>
          <a:endParaRPr lang="en-US"/>
        </a:p>
      </dgm:t>
    </dgm:pt>
    <dgm:pt modelId="{84B2E7A5-8C23-47C5-86FF-B86269AC25FA}" type="sibTrans" cxnId="{764331A9-B37C-4446-AA4E-068584CC4C65}">
      <dgm:prSet/>
      <dgm:spPr/>
      <dgm:t>
        <a:bodyPr/>
        <a:lstStyle/>
        <a:p>
          <a:endParaRPr lang="en-US"/>
        </a:p>
      </dgm:t>
    </dgm:pt>
    <dgm:pt modelId="{1E8A0CF4-80F9-4CC8-9E69-5C022E8E7667}">
      <dgm:prSet phldrT="[Text]" phldr="0"/>
      <dgm:spPr/>
      <dgm:t>
        <a:bodyPr/>
        <a:lstStyle/>
        <a:p>
          <a:pPr>
            <a:defRPr b="1"/>
          </a:pPr>
          <a:r>
            <a:rPr lang="en-US" b="1">
              <a:latin typeface="Verdana"/>
            </a:rPr>
            <a:t>September 3</a:t>
          </a:r>
          <a:endParaRPr lang="en-US" b="1"/>
        </a:p>
      </dgm:t>
    </dgm:pt>
    <dgm:pt modelId="{E7286A68-D96B-470B-BA90-E62BA9BE8533}" type="parTrans" cxnId="{AFEB18FC-5D12-4378-803C-9633194E3FC6}">
      <dgm:prSet/>
      <dgm:spPr/>
      <dgm:t>
        <a:bodyPr/>
        <a:lstStyle/>
        <a:p>
          <a:endParaRPr lang="en-US"/>
        </a:p>
      </dgm:t>
    </dgm:pt>
    <dgm:pt modelId="{00356B8B-C655-4DE6-94FB-DB8C2B9A392B}" type="sibTrans" cxnId="{AFEB18FC-5D12-4378-803C-9633194E3FC6}">
      <dgm:prSet/>
      <dgm:spPr/>
      <dgm:t>
        <a:bodyPr/>
        <a:lstStyle/>
        <a:p>
          <a:endParaRPr lang="en-US"/>
        </a:p>
      </dgm:t>
    </dgm:pt>
    <dgm:pt modelId="{0755B66E-D8B4-42F1-8866-9C79C53D1B8C}">
      <dgm:prSet phldr="0"/>
      <dgm:spPr/>
      <dgm:t>
        <a:bodyPr/>
        <a:lstStyle/>
        <a:p>
          <a:pPr>
            <a:defRPr b="1"/>
          </a:pPr>
          <a:r>
            <a:rPr lang="en-US" b="1">
              <a:latin typeface="Verdana"/>
            </a:rPr>
            <a:t>September 4</a:t>
          </a:r>
        </a:p>
      </dgm:t>
    </dgm:pt>
    <dgm:pt modelId="{5F9D1BB3-E9EA-4798-B815-B558A54D4D71}" type="parTrans" cxnId="{7D4D2D04-7F2A-40B4-85C7-08B76208EE89}">
      <dgm:prSet/>
      <dgm:spPr/>
    </dgm:pt>
    <dgm:pt modelId="{669E7E7F-0888-451D-AEA7-E2BD032BB36A}" type="sibTrans" cxnId="{7D4D2D04-7F2A-40B4-85C7-08B76208EE89}">
      <dgm:prSet/>
      <dgm:spPr/>
    </dgm:pt>
    <dgm:pt modelId="{A5E2599F-924D-45FD-9FC7-AC3FFE87A43F}">
      <dgm:prSet phldr="0"/>
      <dgm:spPr/>
      <dgm:t>
        <a:bodyPr/>
        <a:lstStyle/>
        <a:p>
          <a:pPr>
            <a:defRPr b="1"/>
          </a:pPr>
          <a:r>
            <a:rPr lang="en-US">
              <a:latin typeface="Verdana"/>
            </a:rPr>
            <a:t>September 5</a:t>
          </a:r>
        </a:p>
      </dgm:t>
    </dgm:pt>
    <dgm:pt modelId="{EE807F60-CFD9-4169-A825-9A2B8F758861}" type="parTrans" cxnId="{675B92F1-D8EF-469E-9A8A-20E2A18E9621}">
      <dgm:prSet/>
      <dgm:spPr/>
    </dgm:pt>
    <dgm:pt modelId="{812A3A97-2511-4DAB-885E-C3D9B813C9F5}" type="sibTrans" cxnId="{675B92F1-D8EF-469E-9A8A-20E2A18E9621}">
      <dgm:prSet/>
      <dgm:spPr/>
    </dgm:pt>
    <dgm:pt modelId="{4C4DB702-872A-468A-A858-25EC7614BEAE}">
      <dgm:prSet phldr="0"/>
      <dgm:spPr/>
      <dgm:t>
        <a:bodyPr/>
        <a:lstStyle/>
        <a:p>
          <a:pPr>
            <a:defRPr b="1"/>
          </a:pPr>
          <a:r>
            <a:rPr lang="en-US">
              <a:latin typeface="Verdana"/>
            </a:rPr>
            <a:t>September 6</a:t>
          </a:r>
          <a:endParaRPr lang="en-US"/>
        </a:p>
      </dgm:t>
    </dgm:pt>
    <dgm:pt modelId="{4C89793A-0F78-44AE-9C38-270E6C1C133F}" type="parTrans" cxnId="{AA385080-82F0-471E-B471-082E6C330CF9}">
      <dgm:prSet/>
      <dgm:spPr/>
    </dgm:pt>
    <dgm:pt modelId="{AD08EC34-3D8A-4273-9EFA-70E09DD7743C}" type="sibTrans" cxnId="{AA385080-82F0-471E-B471-082E6C330CF9}">
      <dgm:prSet/>
      <dgm:spPr/>
    </dgm:pt>
    <dgm:pt modelId="{31691ADC-ED7E-428F-B57B-9C664BA63D4D}" type="pres">
      <dgm:prSet presAssocID="{07320680-9848-4D3B-9F35-7685EC4DBB5C}" presName="root" presStyleCnt="0">
        <dgm:presLayoutVars>
          <dgm:chMax/>
          <dgm:chPref/>
          <dgm:animLvl val="lvl"/>
        </dgm:presLayoutVars>
      </dgm:prSet>
      <dgm:spPr/>
    </dgm:pt>
    <dgm:pt modelId="{00E4C757-6D48-402E-BA9B-D0F15206B4FD}" type="pres">
      <dgm:prSet presAssocID="{07320680-9848-4D3B-9F35-7685EC4DBB5C}" presName="divider" presStyleLbl="fgAcc1" presStyleIdx="0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gm:spPr>
    </dgm:pt>
    <dgm:pt modelId="{DE3EE8BE-DC5B-4983-A9A0-BEA85A5FB54E}" type="pres">
      <dgm:prSet presAssocID="{07320680-9848-4D3B-9F35-7685EC4DBB5C}" presName="nodes" presStyleCnt="0">
        <dgm:presLayoutVars>
          <dgm:chMax/>
          <dgm:chPref/>
          <dgm:animLvl val="lvl"/>
        </dgm:presLayoutVars>
      </dgm:prSet>
      <dgm:spPr/>
    </dgm:pt>
    <dgm:pt modelId="{DB99E870-5788-43EF-8C28-C9C1A6F329A9}" type="pres">
      <dgm:prSet presAssocID="{CA15D4F7-4E69-411F-A7D3-99BCC327E50C}" presName="composite" presStyleCnt="0"/>
      <dgm:spPr/>
    </dgm:pt>
    <dgm:pt modelId="{16659216-7017-4E86-A4C8-2F587F179CC2}" type="pres">
      <dgm:prSet presAssocID="{CA15D4F7-4E69-411F-A7D3-99BCC327E50C}" presName="ConnectorPoint" presStyleLbl="lnNode1" presStyleIdx="0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311297E8-79F8-41DB-BDCA-765643F5782B}" type="pres">
      <dgm:prSet presAssocID="{CA15D4F7-4E69-411F-A7D3-99BCC327E50C}" presName="DropPinPlaceHolder" presStyleCnt="0"/>
      <dgm:spPr/>
    </dgm:pt>
    <dgm:pt modelId="{EAFE9BE2-8794-4F62-9267-AA6320268394}" type="pres">
      <dgm:prSet presAssocID="{CA15D4F7-4E69-411F-A7D3-99BCC327E50C}" presName="DropPin" presStyleLbl="alignNode1" presStyleIdx="0" presStyleCnt="7"/>
      <dgm:spPr/>
    </dgm:pt>
    <dgm:pt modelId="{5104FB33-CA0B-42B2-B481-A96ACFFD79E8}" type="pres">
      <dgm:prSet presAssocID="{CA15D4F7-4E69-411F-A7D3-99BCC327E50C}" presName="Ellipse" presStyleLbl="fgAcc1" presStyleIdx="1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C5DE0D97-9092-4A37-ACA0-A45F7F668124}" type="pres">
      <dgm:prSet presAssocID="{CA15D4F7-4E69-411F-A7D3-99BCC327E50C}" presName="L2TextContainer" presStyleLbl="revTx" presStyleIdx="0" presStyleCnt="14">
        <dgm:presLayoutVars>
          <dgm:bulletEnabled val="1"/>
        </dgm:presLayoutVars>
      </dgm:prSet>
      <dgm:spPr/>
    </dgm:pt>
    <dgm:pt modelId="{5266EF20-4701-4EA1-848C-96C7C1E3781B}" type="pres">
      <dgm:prSet presAssocID="{CA15D4F7-4E69-411F-A7D3-99BCC327E50C}" presName="L1TextContainer" presStyleLbl="revTx" presStyleIdx="1" presStyleCnt="14">
        <dgm:presLayoutVars>
          <dgm:chMax val="1"/>
          <dgm:chPref val="1"/>
          <dgm:bulletEnabled val="1"/>
        </dgm:presLayoutVars>
      </dgm:prSet>
      <dgm:spPr/>
    </dgm:pt>
    <dgm:pt modelId="{13D3F23C-78B7-43C2-B313-F336C70DBD60}" type="pres">
      <dgm:prSet presAssocID="{CA15D4F7-4E69-411F-A7D3-99BCC327E50C}" presName="ConnectLine" presStyleLbl="sibTrans1D1" presStyleIdx="0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98D844CB-E8AF-48EB-9B8B-68F8804B995C}" type="pres">
      <dgm:prSet presAssocID="{CA15D4F7-4E69-411F-A7D3-99BCC327E50C}" presName="EmptyPlaceHolder" presStyleCnt="0"/>
      <dgm:spPr/>
    </dgm:pt>
    <dgm:pt modelId="{6484C7A0-7A44-4EE9-BB78-8C010B224228}" type="pres">
      <dgm:prSet presAssocID="{02D6B435-D7C6-435F-9EA6-263DC1688C3A}" presName="spaceBetweenRectangles" presStyleCnt="0"/>
      <dgm:spPr/>
    </dgm:pt>
    <dgm:pt modelId="{6E3F3605-7BA1-45CC-9815-93D7F47449AE}" type="pres">
      <dgm:prSet presAssocID="{4C4317FC-E4D9-4C90-8942-DDEC452626A3}" presName="composite" presStyleCnt="0"/>
      <dgm:spPr/>
    </dgm:pt>
    <dgm:pt modelId="{321C5D72-BCA8-4DF7-A71F-B95FF15C5AEC}" type="pres">
      <dgm:prSet presAssocID="{4C4317FC-E4D9-4C90-8942-DDEC452626A3}" presName="ConnectorPoint" presStyleLbl="lnNode1" presStyleIdx="1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5487C803-81BF-425F-BF31-3C8217DE5C0B}" type="pres">
      <dgm:prSet presAssocID="{4C4317FC-E4D9-4C90-8942-DDEC452626A3}" presName="DropPinPlaceHolder" presStyleCnt="0"/>
      <dgm:spPr/>
    </dgm:pt>
    <dgm:pt modelId="{DB505832-A545-4555-BBDC-B42CFA7BF501}" type="pres">
      <dgm:prSet presAssocID="{4C4317FC-E4D9-4C90-8942-DDEC452626A3}" presName="DropPin" presStyleLbl="alignNode1" presStyleIdx="1" presStyleCnt="7"/>
      <dgm:spPr/>
    </dgm:pt>
    <dgm:pt modelId="{BA4B67B3-9337-4877-BD97-98AD6971F380}" type="pres">
      <dgm:prSet presAssocID="{4C4317FC-E4D9-4C90-8942-DDEC452626A3}" presName="Ellipse" presStyleLbl="fgAcc1" presStyleIdx="2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3C64B75A-B921-41E6-8C4E-8F61D0FA95A4}" type="pres">
      <dgm:prSet presAssocID="{4C4317FC-E4D9-4C90-8942-DDEC452626A3}" presName="L2TextContainer" presStyleLbl="revTx" presStyleIdx="2" presStyleCnt="14">
        <dgm:presLayoutVars>
          <dgm:bulletEnabled val="1"/>
        </dgm:presLayoutVars>
      </dgm:prSet>
      <dgm:spPr/>
    </dgm:pt>
    <dgm:pt modelId="{194975DB-D5A3-4651-B607-AECD7E9A97F3}" type="pres">
      <dgm:prSet presAssocID="{4C4317FC-E4D9-4C90-8942-DDEC452626A3}" presName="L1TextContainer" presStyleLbl="revTx" presStyleIdx="3" presStyleCnt="14">
        <dgm:presLayoutVars>
          <dgm:chMax val="1"/>
          <dgm:chPref val="1"/>
          <dgm:bulletEnabled val="1"/>
        </dgm:presLayoutVars>
      </dgm:prSet>
      <dgm:spPr/>
    </dgm:pt>
    <dgm:pt modelId="{F489FAF7-3A28-47D8-A69A-37AB093CF417}" type="pres">
      <dgm:prSet presAssocID="{4C4317FC-E4D9-4C90-8942-DDEC452626A3}" presName="ConnectLine" presStyleLbl="sibTrans1D1" presStyleIdx="1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E7A91595-A34C-49F9-BAD0-5A18F722E130}" type="pres">
      <dgm:prSet presAssocID="{4C4317FC-E4D9-4C90-8942-DDEC452626A3}" presName="EmptyPlaceHolder" presStyleCnt="0"/>
      <dgm:spPr/>
    </dgm:pt>
    <dgm:pt modelId="{A16A9D03-4627-4784-8628-B7FFA0738599}" type="pres">
      <dgm:prSet presAssocID="{E7C68C08-78DA-4498-B395-70009D03CED8}" presName="spaceBetweenRectangles" presStyleCnt="0"/>
      <dgm:spPr/>
    </dgm:pt>
    <dgm:pt modelId="{CCBC6ED4-9CAD-4A2C-A606-F13078F64D1E}" type="pres">
      <dgm:prSet presAssocID="{BBDF5B59-2FC2-4F90-B1BA-A5D963889116}" presName="composite" presStyleCnt="0"/>
      <dgm:spPr/>
    </dgm:pt>
    <dgm:pt modelId="{09D2ADA8-0356-43FC-81F2-D06415A22EF0}" type="pres">
      <dgm:prSet presAssocID="{BBDF5B59-2FC2-4F90-B1BA-A5D963889116}" presName="ConnectorPoint" presStyleLbl="lnNode1" presStyleIdx="2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D65380B2-9E0D-443E-971D-588D41551D5D}" type="pres">
      <dgm:prSet presAssocID="{BBDF5B59-2FC2-4F90-B1BA-A5D963889116}" presName="DropPinPlaceHolder" presStyleCnt="0"/>
      <dgm:spPr/>
    </dgm:pt>
    <dgm:pt modelId="{15A41FEE-3190-4CF6-839B-21F79B1EED23}" type="pres">
      <dgm:prSet presAssocID="{BBDF5B59-2FC2-4F90-B1BA-A5D963889116}" presName="DropPin" presStyleLbl="alignNode1" presStyleIdx="2" presStyleCnt="7"/>
      <dgm:spPr/>
    </dgm:pt>
    <dgm:pt modelId="{2EA41E42-5B40-4C95-B275-2D20EADABAE2}" type="pres">
      <dgm:prSet presAssocID="{BBDF5B59-2FC2-4F90-B1BA-A5D963889116}" presName="Ellipse" presStyleLbl="fgAcc1" presStyleIdx="3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40CC58FC-D02A-41C4-972E-192AF1B01DA4}" type="pres">
      <dgm:prSet presAssocID="{BBDF5B59-2FC2-4F90-B1BA-A5D963889116}" presName="L2TextContainer" presStyleLbl="revTx" presStyleIdx="4" presStyleCnt="14">
        <dgm:presLayoutVars>
          <dgm:bulletEnabled val="1"/>
        </dgm:presLayoutVars>
      </dgm:prSet>
      <dgm:spPr/>
    </dgm:pt>
    <dgm:pt modelId="{D806E9C2-7E11-47A4-9778-7FCB9EDA56C1}" type="pres">
      <dgm:prSet presAssocID="{BBDF5B59-2FC2-4F90-B1BA-A5D963889116}" presName="L1TextContainer" presStyleLbl="revTx" presStyleIdx="5" presStyleCnt="14">
        <dgm:presLayoutVars>
          <dgm:chMax val="1"/>
          <dgm:chPref val="1"/>
          <dgm:bulletEnabled val="1"/>
        </dgm:presLayoutVars>
      </dgm:prSet>
      <dgm:spPr/>
    </dgm:pt>
    <dgm:pt modelId="{B6629210-CCCB-4C3F-93D6-A6B3E4B5066F}" type="pres">
      <dgm:prSet presAssocID="{BBDF5B59-2FC2-4F90-B1BA-A5D963889116}" presName="ConnectLine" presStyleLbl="sibTrans1D1" presStyleIdx="2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D06FCBBE-B336-4183-A905-4AEED3A2181B}" type="pres">
      <dgm:prSet presAssocID="{BBDF5B59-2FC2-4F90-B1BA-A5D963889116}" presName="EmptyPlaceHolder" presStyleCnt="0"/>
      <dgm:spPr/>
    </dgm:pt>
    <dgm:pt modelId="{8AB72E40-7589-4E5D-B2D6-70C4F7822514}" type="pres">
      <dgm:prSet presAssocID="{84B2E7A5-8C23-47C5-86FF-B86269AC25FA}" presName="spaceBetweenRectangles" presStyleCnt="0"/>
      <dgm:spPr/>
    </dgm:pt>
    <dgm:pt modelId="{DA2EE509-AB11-4545-A8B7-82CF3CCE03D2}" type="pres">
      <dgm:prSet presAssocID="{1E8A0CF4-80F9-4CC8-9E69-5C022E8E7667}" presName="composite" presStyleCnt="0"/>
      <dgm:spPr/>
    </dgm:pt>
    <dgm:pt modelId="{C8E3389F-A39E-4B1C-A4F7-097C7E023110}" type="pres">
      <dgm:prSet presAssocID="{1E8A0CF4-80F9-4CC8-9E69-5C022E8E7667}" presName="ConnectorPoint" presStyleLbl="lnNode1" presStyleIdx="3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E74EAC91-36F0-4BD1-9BBD-230FB076ED17}" type="pres">
      <dgm:prSet presAssocID="{1E8A0CF4-80F9-4CC8-9E69-5C022E8E7667}" presName="DropPinPlaceHolder" presStyleCnt="0"/>
      <dgm:spPr/>
    </dgm:pt>
    <dgm:pt modelId="{19A59409-846D-4BE4-BE03-A60C8BF44C00}" type="pres">
      <dgm:prSet presAssocID="{1E8A0CF4-80F9-4CC8-9E69-5C022E8E7667}" presName="DropPin" presStyleLbl="alignNode1" presStyleIdx="3" presStyleCnt="7"/>
      <dgm:spPr/>
    </dgm:pt>
    <dgm:pt modelId="{34410EE1-3D11-437A-9EB9-3ABFA8BEBB85}" type="pres">
      <dgm:prSet presAssocID="{1E8A0CF4-80F9-4CC8-9E69-5C022E8E7667}" presName="Ellipse" presStyleLbl="fgAcc1" presStyleIdx="4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EACB1F12-CFF2-45A1-BCB3-0714A86F3D7C}" type="pres">
      <dgm:prSet presAssocID="{1E8A0CF4-80F9-4CC8-9E69-5C022E8E7667}" presName="L2TextContainer" presStyleLbl="revTx" presStyleIdx="6" presStyleCnt="14">
        <dgm:presLayoutVars>
          <dgm:bulletEnabled val="1"/>
        </dgm:presLayoutVars>
      </dgm:prSet>
      <dgm:spPr/>
    </dgm:pt>
    <dgm:pt modelId="{334941E9-EB4E-45BE-B717-9D666404B4CC}" type="pres">
      <dgm:prSet presAssocID="{1E8A0CF4-80F9-4CC8-9E69-5C022E8E7667}" presName="L1TextContainer" presStyleLbl="revTx" presStyleIdx="7" presStyleCnt="14">
        <dgm:presLayoutVars>
          <dgm:chMax val="1"/>
          <dgm:chPref val="1"/>
          <dgm:bulletEnabled val="1"/>
        </dgm:presLayoutVars>
      </dgm:prSet>
      <dgm:spPr/>
    </dgm:pt>
    <dgm:pt modelId="{F58B1F10-7270-4579-9672-29E1D9D2F46B}" type="pres">
      <dgm:prSet presAssocID="{1E8A0CF4-80F9-4CC8-9E69-5C022E8E7667}" presName="ConnectLine" presStyleLbl="sibTrans1D1" presStyleIdx="3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6C689B64-DC77-4043-A633-B1BABA98DFFD}" type="pres">
      <dgm:prSet presAssocID="{1E8A0CF4-80F9-4CC8-9E69-5C022E8E7667}" presName="EmptyPlaceHolder" presStyleCnt="0"/>
      <dgm:spPr/>
    </dgm:pt>
    <dgm:pt modelId="{398BE2E1-E6E6-43F9-99D0-AAA78D63C835}" type="pres">
      <dgm:prSet presAssocID="{00356B8B-C655-4DE6-94FB-DB8C2B9A392B}" presName="spaceBetweenRectangles" presStyleCnt="0"/>
      <dgm:spPr/>
    </dgm:pt>
    <dgm:pt modelId="{D1D78BD3-598B-4BD6-8D1E-7715B0FA9A1B}" type="pres">
      <dgm:prSet presAssocID="{0755B66E-D8B4-42F1-8866-9C79C53D1B8C}" presName="composite" presStyleCnt="0"/>
      <dgm:spPr/>
    </dgm:pt>
    <dgm:pt modelId="{CC4F247D-A0E6-4713-BC36-CC4331302AA8}" type="pres">
      <dgm:prSet presAssocID="{0755B66E-D8B4-42F1-8866-9C79C53D1B8C}" presName="ConnectorPoint" presStyleLbl="lnNode1" presStyleIdx="4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EACDFA58-EBE0-434C-AE92-6897DA5DC946}" type="pres">
      <dgm:prSet presAssocID="{0755B66E-D8B4-42F1-8866-9C79C53D1B8C}" presName="DropPinPlaceHolder" presStyleCnt="0"/>
      <dgm:spPr/>
    </dgm:pt>
    <dgm:pt modelId="{99944B98-73A7-4C7F-95FA-3901FA823152}" type="pres">
      <dgm:prSet presAssocID="{0755B66E-D8B4-42F1-8866-9C79C53D1B8C}" presName="DropPin" presStyleLbl="alignNode1" presStyleIdx="4" presStyleCnt="7"/>
      <dgm:spPr/>
    </dgm:pt>
    <dgm:pt modelId="{EA333B2C-4B91-48A3-9B8E-876A2A927A47}" type="pres">
      <dgm:prSet presAssocID="{0755B66E-D8B4-42F1-8866-9C79C53D1B8C}" presName="Ellipse" presStyleLbl="fgAcc1" presStyleIdx="5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0B5B5642-A211-4AC7-AAE0-C053D251BE49}" type="pres">
      <dgm:prSet presAssocID="{0755B66E-D8B4-42F1-8866-9C79C53D1B8C}" presName="L2TextContainer" presStyleLbl="revTx" presStyleIdx="8" presStyleCnt="14">
        <dgm:presLayoutVars>
          <dgm:bulletEnabled val="1"/>
        </dgm:presLayoutVars>
      </dgm:prSet>
      <dgm:spPr/>
    </dgm:pt>
    <dgm:pt modelId="{B5F79900-F884-46CB-824F-A835C24F4982}" type="pres">
      <dgm:prSet presAssocID="{0755B66E-D8B4-42F1-8866-9C79C53D1B8C}" presName="L1TextContainer" presStyleLbl="revTx" presStyleIdx="9" presStyleCnt="14">
        <dgm:presLayoutVars>
          <dgm:chMax val="1"/>
          <dgm:chPref val="1"/>
          <dgm:bulletEnabled val="1"/>
        </dgm:presLayoutVars>
      </dgm:prSet>
      <dgm:spPr/>
    </dgm:pt>
    <dgm:pt modelId="{E8B329D7-1D89-49B0-BE38-673007F3476D}" type="pres">
      <dgm:prSet presAssocID="{0755B66E-D8B4-42F1-8866-9C79C53D1B8C}" presName="ConnectLine" presStyleLbl="sibTrans1D1" presStyleIdx="4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793508FD-67CD-4113-BC7B-52E7B2CB4659}" type="pres">
      <dgm:prSet presAssocID="{0755B66E-D8B4-42F1-8866-9C79C53D1B8C}" presName="EmptyPlaceHolder" presStyleCnt="0"/>
      <dgm:spPr/>
    </dgm:pt>
    <dgm:pt modelId="{E126A649-ED20-4C8F-AD6B-4752A24353D1}" type="pres">
      <dgm:prSet presAssocID="{669E7E7F-0888-451D-AEA7-E2BD032BB36A}" presName="spaceBetweenRectangles" presStyleCnt="0"/>
      <dgm:spPr/>
    </dgm:pt>
    <dgm:pt modelId="{D293520D-FEA2-49F9-8656-51F0845910B1}" type="pres">
      <dgm:prSet presAssocID="{A5E2599F-924D-45FD-9FC7-AC3FFE87A43F}" presName="composite" presStyleCnt="0"/>
      <dgm:spPr/>
    </dgm:pt>
    <dgm:pt modelId="{7A6B65AB-8989-4E9C-B93D-50F97E32B669}" type="pres">
      <dgm:prSet presAssocID="{A5E2599F-924D-45FD-9FC7-AC3FFE87A43F}" presName="ConnectorPoint" presStyleLbl="lnNode1" presStyleIdx="5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66B80AC9-FEB0-45FB-B2A0-2C572E834E4C}" type="pres">
      <dgm:prSet presAssocID="{A5E2599F-924D-45FD-9FC7-AC3FFE87A43F}" presName="DropPinPlaceHolder" presStyleCnt="0"/>
      <dgm:spPr/>
    </dgm:pt>
    <dgm:pt modelId="{6D019522-7F47-4595-AA50-687164115B98}" type="pres">
      <dgm:prSet presAssocID="{A5E2599F-924D-45FD-9FC7-AC3FFE87A43F}" presName="DropPin" presStyleLbl="alignNode1" presStyleIdx="5" presStyleCnt="7"/>
      <dgm:spPr/>
    </dgm:pt>
    <dgm:pt modelId="{E96648ED-C4C4-4F50-AAD5-6048C7759476}" type="pres">
      <dgm:prSet presAssocID="{A5E2599F-924D-45FD-9FC7-AC3FFE87A43F}" presName="Ellipse" presStyleLbl="fgAcc1" presStyleIdx="6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DF8D9ABA-4C38-492E-9D0E-DA6C8F6851B3}" type="pres">
      <dgm:prSet presAssocID="{A5E2599F-924D-45FD-9FC7-AC3FFE87A43F}" presName="L2TextContainer" presStyleLbl="revTx" presStyleIdx="10" presStyleCnt="14">
        <dgm:presLayoutVars>
          <dgm:bulletEnabled val="1"/>
        </dgm:presLayoutVars>
      </dgm:prSet>
      <dgm:spPr/>
    </dgm:pt>
    <dgm:pt modelId="{234E3271-F51B-4729-87AF-F3A330259645}" type="pres">
      <dgm:prSet presAssocID="{A5E2599F-924D-45FD-9FC7-AC3FFE87A43F}" presName="L1TextContainer" presStyleLbl="revTx" presStyleIdx="11" presStyleCnt="14">
        <dgm:presLayoutVars>
          <dgm:chMax val="1"/>
          <dgm:chPref val="1"/>
          <dgm:bulletEnabled val="1"/>
        </dgm:presLayoutVars>
      </dgm:prSet>
      <dgm:spPr/>
    </dgm:pt>
    <dgm:pt modelId="{41015EB2-214E-45CE-BC50-E57F325BCC93}" type="pres">
      <dgm:prSet presAssocID="{A5E2599F-924D-45FD-9FC7-AC3FFE87A43F}" presName="ConnectLine" presStyleLbl="sibTrans1D1" presStyleIdx="5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02E884A9-6A10-4420-B645-A30B4A5C709B}" type="pres">
      <dgm:prSet presAssocID="{A5E2599F-924D-45FD-9FC7-AC3FFE87A43F}" presName="EmptyPlaceHolder" presStyleCnt="0"/>
      <dgm:spPr/>
    </dgm:pt>
    <dgm:pt modelId="{76211A38-73EA-4A2E-A21E-743E9948120A}" type="pres">
      <dgm:prSet presAssocID="{812A3A97-2511-4DAB-885E-C3D9B813C9F5}" presName="spaceBetweenRectangles" presStyleCnt="0"/>
      <dgm:spPr/>
    </dgm:pt>
    <dgm:pt modelId="{31599D57-F452-4337-A98B-A0F30802E90C}" type="pres">
      <dgm:prSet presAssocID="{4C4DB702-872A-468A-A858-25EC7614BEAE}" presName="composite" presStyleCnt="0"/>
      <dgm:spPr/>
    </dgm:pt>
    <dgm:pt modelId="{1D259C8A-4894-4B67-AE89-DDE67A8E0ECC}" type="pres">
      <dgm:prSet presAssocID="{4C4DB702-872A-468A-A858-25EC7614BEAE}" presName="ConnectorPoint" presStyleLbl="lnNode1" presStyleIdx="6" presStyleCnt="7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8B7B6BA4-4F6A-4FF5-BAD8-6310A9E515CD}" type="pres">
      <dgm:prSet presAssocID="{4C4DB702-872A-468A-A858-25EC7614BEAE}" presName="DropPinPlaceHolder" presStyleCnt="0"/>
      <dgm:spPr/>
    </dgm:pt>
    <dgm:pt modelId="{6AC67715-B82B-486F-B600-BBE4AB88955C}" type="pres">
      <dgm:prSet presAssocID="{4C4DB702-872A-468A-A858-25EC7614BEAE}" presName="DropPin" presStyleLbl="alignNode1" presStyleIdx="6" presStyleCnt="7"/>
      <dgm:spPr/>
    </dgm:pt>
    <dgm:pt modelId="{6836E872-CB7B-4603-ABDF-1F5878FF1BA2}" type="pres">
      <dgm:prSet presAssocID="{4C4DB702-872A-468A-A858-25EC7614BEAE}" presName="Ellipse" presStyleLbl="fgAcc1" presStyleIdx="7" presStyleCnt="8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CB4F9E8B-5D2A-4ECC-8D6C-AEAF3705A837}" type="pres">
      <dgm:prSet presAssocID="{4C4DB702-872A-468A-A858-25EC7614BEAE}" presName="L2TextContainer" presStyleLbl="revTx" presStyleIdx="12" presStyleCnt="14">
        <dgm:presLayoutVars>
          <dgm:bulletEnabled val="1"/>
        </dgm:presLayoutVars>
      </dgm:prSet>
      <dgm:spPr/>
    </dgm:pt>
    <dgm:pt modelId="{7811EACC-6A9C-4751-8C83-FAFB1DC5EC10}" type="pres">
      <dgm:prSet presAssocID="{4C4DB702-872A-468A-A858-25EC7614BEAE}" presName="L1TextContainer" presStyleLbl="revTx" presStyleIdx="13" presStyleCnt="14">
        <dgm:presLayoutVars>
          <dgm:chMax val="1"/>
          <dgm:chPref val="1"/>
          <dgm:bulletEnabled val="1"/>
        </dgm:presLayoutVars>
      </dgm:prSet>
      <dgm:spPr/>
    </dgm:pt>
    <dgm:pt modelId="{E301BE90-745C-4E6D-9783-85C0E810FF2B}" type="pres">
      <dgm:prSet presAssocID="{4C4DB702-872A-468A-A858-25EC7614BEAE}" presName="ConnectLine" presStyleLbl="sibTrans1D1" presStyleIdx="6" presStyleCnt="7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1445E908-77F0-4C7D-A3B1-7EB0FD7CBB91}" type="pres">
      <dgm:prSet presAssocID="{4C4DB702-872A-468A-A858-25EC7614BEAE}" presName="EmptyPlaceHolder" presStyleCnt="0"/>
      <dgm:spPr/>
    </dgm:pt>
  </dgm:ptLst>
  <dgm:cxnLst>
    <dgm:cxn modelId="{7D4D2D04-7F2A-40B4-85C7-08B76208EE89}" srcId="{07320680-9848-4D3B-9F35-7685EC4DBB5C}" destId="{0755B66E-D8B4-42F1-8866-9C79C53D1B8C}" srcOrd="4" destOrd="0" parTransId="{5F9D1BB3-E9EA-4798-B815-B558A54D4D71}" sibTransId="{669E7E7F-0888-451D-AEA7-E2BD032BB36A}"/>
    <dgm:cxn modelId="{57792A08-B95D-4157-93F5-98D55F0FC4D0}" type="presOf" srcId="{07320680-9848-4D3B-9F35-7685EC4DBB5C}" destId="{31691ADC-ED7E-428F-B57B-9C664BA63D4D}" srcOrd="0" destOrd="0" presId="urn:microsoft.com/office/officeart/2017/3/layout/DropPinTimeline"/>
    <dgm:cxn modelId="{3AC2F817-19F0-40A2-A73B-442F2B246150}" type="presOf" srcId="{BBDF5B59-2FC2-4F90-B1BA-A5D963889116}" destId="{D806E9C2-7E11-47A4-9778-7FCB9EDA56C1}" srcOrd="0" destOrd="0" presId="urn:microsoft.com/office/officeart/2017/3/layout/DropPinTimeline"/>
    <dgm:cxn modelId="{D275F31A-E2E5-41A7-ABFC-FA2B19D6FDB1}" type="presOf" srcId="{1E8A0CF4-80F9-4CC8-9E69-5C022E8E7667}" destId="{334941E9-EB4E-45BE-B717-9D666404B4CC}" srcOrd="0" destOrd="0" presId="urn:microsoft.com/office/officeart/2017/3/layout/DropPinTimeline"/>
    <dgm:cxn modelId="{C2C6D647-33ED-430B-9F0C-AEF4E99E2C59}" type="presOf" srcId="{0755B66E-D8B4-42F1-8866-9C79C53D1B8C}" destId="{B5F79900-F884-46CB-824F-A835C24F4982}" srcOrd="0" destOrd="0" presId="urn:microsoft.com/office/officeart/2017/3/layout/DropPinTimeline"/>
    <dgm:cxn modelId="{A2B51769-2D01-4195-9DEA-86B5ADED6CEC}" type="presOf" srcId="{CA15D4F7-4E69-411F-A7D3-99BCC327E50C}" destId="{5266EF20-4701-4EA1-848C-96C7C1E3781B}" srcOrd="0" destOrd="0" presId="urn:microsoft.com/office/officeart/2017/3/layout/DropPinTimeline"/>
    <dgm:cxn modelId="{AA385080-82F0-471E-B471-082E6C330CF9}" srcId="{07320680-9848-4D3B-9F35-7685EC4DBB5C}" destId="{4C4DB702-872A-468A-A858-25EC7614BEAE}" srcOrd="6" destOrd="0" parTransId="{4C89793A-0F78-44AE-9C38-270E6C1C133F}" sibTransId="{AD08EC34-3D8A-4273-9EFA-70E09DD7743C}"/>
    <dgm:cxn modelId="{685A8B91-2DE4-4884-9055-F659CF0F5DED}" srcId="{07320680-9848-4D3B-9F35-7685EC4DBB5C}" destId="{CA15D4F7-4E69-411F-A7D3-99BCC327E50C}" srcOrd="0" destOrd="0" parTransId="{1CD3CAD8-7845-45BC-ADE1-3C46E29370AD}" sibTransId="{02D6B435-D7C6-435F-9EA6-263DC1688C3A}"/>
    <dgm:cxn modelId="{764331A9-B37C-4446-AA4E-068584CC4C65}" srcId="{07320680-9848-4D3B-9F35-7685EC4DBB5C}" destId="{BBDF5B59-2FC2-4F90-B1BA-A5D963889116}" srcOrd="2" destOrd="0" parTransId="{774228E8-C9D7-4591-9DE4-AEE7192FB405}" sibTransId="{84B2E7A5-8C23-47C5-86FF-B86269AC25FA}"/>
    <dgm:cxn modelId="{DB6862B3-2366-4E9B-9695-FE2242D367EE}" type="presOf" srcId="{A5E2599F-924D-45FD-9FC7-AC3FFE87A43F}" destId="{234E3271-F51B-4729-87AF-F3A330259645}" srcOrd="0" destOrd="0" presId="urn:microsoft.com/office/officeart/2017/3/layout/DropPinTimeline"/>
    <dgm:cxn modelId="{A36242D4-2F9D-4CDD-A91B-4B7BBA291F6D}" type="presOf" srcId="{4C4DB702-872A-468A-A858-25EC7614BEAE}" destId="{7811EACC-6A9C-4751-8C83-FAFB1DC5EC10}" srcOrd="0" destOrd="0" presId="urn:microsoft.com/office/officeart/2017/3/layout/DropPinTimeline"/>
    <dgm:cxn modelId="{5D0AB2E0-C52E-4DB4-A717-D453CFC69003}" srcId="{07320680-9848-4D3B-9F35-7685EC4DBB5C}" destId="{4C4317FC-E4D9-4C90-8942-DDEC452626A3}" srcOrd="1" destOrd="0" parTransId="{ED1B6E2E-49B0-4023-9D1B-B7BC240E8DBF}" sibTransId="{E7C68C08-78DA-4498-B395-70009D03CED8}"/>
    <dgm:cxn modelId="{675B92F1-D8EF-469E-9A8A-20E2A18E9621}" srcId="{07320680-9848-4D3B-9F35-7685EC4DBB5C}" destId="{A5E2599F-924D-45FD-9FC7-AC3FFE87A43F}" srcOrd="5" destOrd="0" parTransId="{EE807F60-CFD9-4169-A825-9A2B8F758861}" sibTransId="{812A3A97-2511-4DAB-885E-C3D9B813C9F5}"/>
    <dgm:cxn modelId="{732793F9-6304-437B-A141-95BC7BAFE443}" type="presOf" srcId="{4C4317FC-E4D9-4C90-8942-DDEC452626A3}" destId="{194975DB-D5A3-4651-B607-AECD7E9A97F3}" srcOrd="0" destOrd="0" presId="urn:microsoft.com/office/officeart/2017/3/layout/DropPinTimeline"/>
    <dgm:cxn modelId="{AFEB18FC-5D12-4378-803C-9633194E3FC6}" srcId="{07320680-9848-4D3B-9F35-7685EC4DBB5C}" destId="{1E8A0CF4-80F9-4CC8-9E69-5C022E8E7667}" srcOrd="3" destOrd="0" parTransId="{E7286A68-D96B-470B-BA90-E62BA9BE8533}" sibTransId="{00356B8B-C655-4DE6-94FB-DB8C2B9A392B}"/>
    <dgm:cxn modelId="{1D4FF23B-50FC-43F7-A4E0-5F250B94D59D}" type="presParOf" srcId="{31691ADC-ED7E-428F-B57B-9C664BA63D4D}" destId="{00E4C757-6D48-402E-BA9B-D0F15206B4FD}" srcOrd="0" destOrd="0" presId="urn:microsoft.com/office/officeart/2017/3/layout/DropPinTimeline"/>
    <dgm:cxn modelId="{22C7F96F-EE5C-4F37-9FB9-E6146F995781}" type="presParOf" srcId="{31691ADC-ED7E-428F-B57B-9C664BA63D4D}" destId="{DE3EE8BE-DC5B-4983-A9A0-BEA85A5FB54E}" srcOrd="1" destOrd="0" presId="urn:microsoft.com/office/officeart/2017/3/layout/DropPinTimeline"/>
    <dgm:cxn modelId="{BBF85D0A-CC6E-4695-801D-5C7307826698}" type="presParOf" srcId="{DE3EE8BE-DC5B-4983-A9A0-BEA85A5FB54E}" destId="{DB99E870-5788-43EF-8C28-C9C1A6F329A9}" srcOrd="0" destOrd="0" presId="urn:microsoft.com/office/officeart/2017/3/layout/DropPinTimeline"/>
    <dgm:cxn modelId="{BC97FE17-4A76-48EE-BCA3-1D6199F02A05}" type="presParOf" srcId="{DB99E870-5788-43EF-8C28-C9C1A6F329A9}" destId="{16659216-7017-4E86-A4C8-2F587F179CC2}" srcOrd="0" destOrd="0" presId="urn:microsoft.com/office/officeart/2017/3/layout/DropPinTimeline"/>
    <dgm:cxn modelId="{BF0723F8-1FAD-4730-8BFE-A8A822C27279}" type="presParOf" srcId="{DB99E870-5788-43EF-8C28-C9C1A6F329A9}" destId="{311297E8-79F8-41DB-BDCA-765643F5782B}" srcOrd="1" destOrd="0" presId="urn:microsoft.com/office/officeart/2017/3/layout/DropPinTimeline"/>
    <dgm:cxn modelId="{1B85BCE1-EC32-42DA-A169-F6DEF1EC9D9A}" type="presParOf" srcId="{311297E8-79F8-41DB-BDCA-765643F5782B}" destId="{EAFE9BE2-8794-4F62-9267-AA6320268394}" srcOrd="0" destOrd="0" presId="urn:microsoft.com/office/officeart/2017/3/layout/DropPinTimeline"/>
    <dgm:cxn modelId="{CF059D68-F629-445E-9EBB-A1337BA76CB4}" type="presParOf" srcId="{311297E8-79F8-41DB-BDCA-765643F5782B}" destId="{5104FB33-CA0B-42B2-B481-A96ACFFD79E8}" srcOrd="1" destOrd="0" presId="urn:microsoft.com/office/officeart/2017/3/layout/DropPinTimeline"/>
    <dgm:cxn modelId="{9346FF62-C446-4239-9402-275C11DB490C}" type="presParOf" srcId="{DB99E870-5788-43EF-8C28-C9C1A6F329A9}" destId="{C5DE0D97-9092-4A37-ACA0-A45F7F668124}" srcOrd="2" destOrd="0" presId="urn:microsoft.com/office/officeart/2017/3/layout/DropPinTimeline"/>
    <dgm:cxn modelId="{D0595FD7-D339-4A65-AA66-5AD0124AC344}" type="presParOf" srcId="{DB99E870-5788-43EF-8C28-C9C1A6F329A9}" destId="{5266EF20-4701-4EA1-848C-96C7C1E3781B}" srcOrd="3" destOrd="0" presId="urn:microsoft.com/office/officeart/2017/3/layout/DropPinTimeline"/>
    <dgm:cxn modelId="{03E60223-2573-46DC-ADCA-77CBC053B9E2}" type="presParOf" srcId="{DB99E870-5788-43EF-8C28-C9C1A6F329A9}" destId="{13D3F23C-78B7-43C2-B313-F336C70DBD60}" srcOrd="4" destOrd="0" presId="urn:microsoft.com/office/officeart/2017/3/layout/DropPinTimeline"/>
    <dgm:cxn modelId="{5DA8A50E-C410-4B9E-879B-3252B630BCDF}" type="presParOf" srcId="{DB99E870-5788-43EF-8C28-C9C1A6F329A9}" destId="{98D844CB-E8AF-48EB-9B8B-68F8804B995C}" srcOrd="5" destOrd="0" presId="urn:microsoft.com/office/officeart/2017/3/layout/DropPinTimeline"/>
    <dgm:cxn modelId="{92EC737A-DFEB-414B-838D-384B81C4162A}" type="presParOf" srcId="{DE3EE8BE-DC5B-4983-A9A0-BEA85A5FB54E}" destId="{6484C7A0-7A44-4EE9-BB78-8C010B224228}" srcOrd="1" destOrd="0" presId="urn:microsoft.com/office/officeart/2017/3/layout/DropPinTimeline"/>
    <dgm:cxn modelId="{C9A74465-F514-479B-B579-6C3010AB556F}" type="presParOf" srcId="{DE3EE8BE-DC5B-4983-A9A0-BEA85A5FB54E}" destId="{6E3F3605-7BA1-45CC-9815-93D7F47449AE}" srcOrd="2" destOrd="0" presId="urn:microsoft.com/office/officeart/2017/3/layout/DropPinTimeline"/>
    <dgm:cxn modelId="{DA6C0E0F-B83D-42E4-9706-25A553B310C9}" type="presParOf" srcId="{6E3F3605-7BA1-45CC-9815-93D7F47449AE}" destId="{321C5D72-BCA8-4DF7-A71F-B95FF15C5AEC}" srcOrd="0" destOrd="0" presId="urn:microsoft.com/office/officeart/2017/3/layout/DropPinTimeline"/>
    <dgm:cxn modelId="{0CC21A85-0924-4CB1-B65E-CCB57D2AA6F0}" type="presParOf" srcId="{6E3F3605-7BA1-45CC-9815-93D7F47449AE}" destId="{5487C803-81BF-425F-BF31-3C8217DE5C0B}" srcOrd="1" destOrd="0" presId="urn:microsoft.com/office/officeart/2017/3/layout/DropPinTimeline"/>
    <dgm:cxn modelId="{F4F701AA-11FB-4C0B-AE4D-C1E8932CBE91}" type="presParOf" srcId="{5487C803-81BF-425F-BF31-3C8217DE5C0B}" destId="{DB505832-A545-4555-BBDC-B42CFA7BF501}" srcOrd="0" destOrd="0" presId="urn:microsoft.com/office/officeart/2017/3/layout/DropPinTimeline"/>
    <dgm:cxn modelId="{AC12AF49-27CF-4986-B623-99F2C3FAA1E7}" type="presParOf" srcId="{5487C803-81BF-425F-BF31-3C8217DE5C0B}" destId="{BA4B67B3-9337-4877-BD97-98AD6971F380}" srcOrd="1" destOrd="0" presId="urn:microsoft.com/office/officeart/2017/3/layout/DropPinTimeline"/>
    <dgm:cxn modelId="{9D9192B3-0355-4886-85D2-85240C7E30DA}" type="presParOf" srcId="{6E3F3605-7BA1-45CC-9815-93D7F47449AE}" destId="{3C64B75A-B921-41E6-8C4E-8F61D0FA95A4}" srcOrd="2" destOrd="0" presId="urn:microsoft.com/office/officeart/2017/3/layout/DropPinTimeline"/>
    <dgm:cxn modelId="{F73C9F90-D4E1-454C-B5A8-D8833965E613}" type="presParOf" srcId="{6E3F3605-7BA1-45CC-9815-93D7F47449AE}" destId="{194975DB-D5A3-4651-B607-AECD7E9A97F3}" srcOrd="3" destOrd="0" presId="urn:microsoft.com/office/officeart/2017/3/layout/DropPinTimeline"/>
    <dgm:cxn modelId="{9346F7EE-9DEE-41D5-99AE-E0CA622194A0}" type="presParOf" srcId="{6E3F3605-7BA1-45CC-9815-93D7F47449AE}" destId="{F489FAF7-3A28-47D8-A69A-37AB093CF417}" srcOrd="4" destOrd="0" presId="urn:microsoft.com/office/officeart/2017/3/layout/DropPinTimeline"/>
    <dgm:cxn modelId="{4EEF1493-8070-4227-8CA4-908F29BA3C7B}" type="presParOf" srcId="{6E3F3605-7BA1-45CC-9815-93D7F47449AE}" destId="{E7A91595-A34C-49F9-BAD0-5A18F722E130}" srcOrd="5" destOrd="0" presId="urn:microsoft.com/office/officeart/2017/3/layout/DropPinTimeline"/>
    <dgm:cxn modelId="{A74027F8-416A-4FFF-8A7F-DEA05A567A3B}" type="presParOf" srcId="{DE3EE8BE-DC5B-4983-A9A0-BEA85A5FB54E}" destId="{A16A9D03-4627-4784-8628-B7FFA0738599}" srcOrd="3" destOrd="0" presId="urn:microsoft.com/office/officeart/2017/3/layout/DropPinTimeline"/>
    <dgm:cxn modelId="{0D1A2438-038A-4D24-ACF3-E9691E79B20B}" type="presParOf" srcId="{DE3EE8BE-DC5B-4983-A9A0-BEA85A5FB54E}" destId="{CCBC6ED4-9CAD-4A2C-A606-F13078F64D1E}" srcOrd="4" destOrd="0" presId="urn:microsoft.com/office/officeart/2017/3/layout/DropPinTimeline"/>
    <dgm:cxn modelId="{37983099-45ED-4ADB-9526-C4CE3AE3D115}" type="presParOf" srcId="{CCBC6ED4-9CAD-4A2C-A606-F13078F64D1E}" destId="{09D2ADA8-0356-43FC-81F2-D06415A22EF0}" srcOrd="0" destOrd="0" presId="urn:microsoft.com/office/officeart/2017/3/layout/DropPinTimeline"/>
    <dgm:cxn modelId="{744CC65A-BF6A-4656-B29A-C494EA7F52A7}" type="presParOf" srcId="{CCBC6ED4-9CAD-4A2C-A606-F13078F64D1E}" destId="{D65380B2-9E0D-443E-971D-588D41551D5D}" srcOrd="1" destOrd="0" presId="urn:microsoft.com/office/officeart/2017/3/layout/DropPinTimeline"/>
    <dgm:cxn modelId="{FA2F6B7A-266B-4C34-AB37-F9D333CE06C1}" type="presParOf" srcId="{D65380B2-9E0D-443E-971D-588D41551D5D}" destId="{15A41FEE-3190-4CF6-839B-21F79B1EED23}" srcOrd="0" destOrd="0" presId="urn:microsoft.com/office/officeart/2017/3/layout/DropPinTimeline"/>
    <dgm:cxn modelId="{64CDD8A8-8EBD-4631-A01A-D987617D96EE}" type="presParOf" srcId="{D65380B2-9E0D-443E-971D-588D41551D5D}" destId="{2EA41E42-5B40-4C95-B275-2D20EADABAE2}" srcOrd="1" destOrd="0" presId="urn:microsoft.com/office/officeart/2017/3/layout/DropPinTimeline"/>
    <dgm:cxn modelId="{2D80C58A-3136-42DC-8E4A-3DF9EB400629}" type="presParOf" srcId="{CCBC6ED4-9CAD-4A2C-A606-F13078F64D1E}" destId="{40CC58FC-D02A-41C4-972E-192AF1B01DA4}" srcOrd="2" destOrd="0" presId="urn:microsoft.com/office/officeart/2017/3/layout/DropPinTimeline"/>
    <dgm:cxn modelId="{175D460D-1628-4C0B-91D9-4B49787FD87C}" type="presParOf" srcId="{CCBC6ED4-9CAD-4A2C-A606-F13078F64D1E}" destId="{D806E9C2-7E11-47A4-9778-7FCB9EDA56C1}" srcOrd="3" destOrd="0" presId="urn:microsoft.com/office/officeart/2017/3/layout/DropPinTimeline"/>
    <dgm:cxn modelId="{F79A610D-8615-4595-A788-B3BC4365746E}" type="presParOf" srcId="{CCBC6ED4-9CAD-4A2C-A606-F13078F64D1E}" destId="{B6629210-CCCB-4C3F-93D6-A6B3E4B5066F}" srcOrd="4" destOrd="0" presId="urn:microsoft.com/office/officeart/2017/3/layout/DropPinTimeline"/>
    <dgm:cxn modelId="{9EAA2D34-FC50-4A8B-AF74-1F9D0E650EAC}" type="presParOf" srcId="{CCBC6ED4-9CAD-4A2C-A606-F13078F64D1E}" destId="{D06FCBBE-B336-4183-A905-4AEED3A2181B}" srcOrd="5" destOrd="0" presId="urn:microsoft.com/office/officeart/2017/3/layout/DropPinTimeline"/>
    <dgm:cxn modelId="{F97D3A0C-5985-455C-BBBF-9FDE94C6E5C6}" type="presParOf" srcId="{DE3EE8BE-DC5B-4983-A9A0-BEA85A5FB54E}" destId="{8AB72E40-7589-4E5D-B2D6-70C4F7822514}" srcOrd="5" destOrd="0" presId="urn:microsoft.com/office/officeart/2017/3/layout/DropPinTimeline"/>
    <dgm:cxn modelId="{8C983DDC-2CCD-473D-BB29-B820D184F713}" type="presParOf" srcId="{DE3EE8BE-DC5B-4983-A9A0-BEA85A5FB54E}" destId="{DA2EE509-AB11-4545-A8B7-82CF3CCE03D2}" srcOrd="6" destOrd="0" presId="urn:microsoft.com/office/officeart/2017/3/layout/DropPinTimeline"/>
    <dgm:cxn modelId="{C91645B5-8BEC-462D-962D-D69377BC77CA}" type="presParOf" srcId="{DA2EE509-AB11-4545-A8B7-82CF3CCE03D2}" destId="{C8E3389F-A39E-4B1C-A4F7-097C7E023110}" srcOrd="0" destOrd="0" presId="urn:microsoft.com/office/officeart/2017/3/layout/DropPinTimeline"/>
    <dgm:cxn modelId="{9CF252C4-4C60-4331-B491-0D29E487CB7A}" type="presParOf" srcId="{DA2EE509-AB11-4545-A8B7-82CF3CCE03D2}" destId="{E74EAC91-36F0-4BD1-9BBD-230FB076ED17}" srcOrd="1" destOrd="0" presId="urn:microsoft.com/office/officeart/2017/3/layout/DropPinTimeline"/>
    <dgm:cxn modelId="{9AF4E851-7CA2-432F-8F6A-E083EE353F5A}" type="presParOf" srcId="{E74EAC91-36F0-4BD1-9BBD-230FB076ED17}" destId="{19A59409-846D-4BE4-BE03-A60C8BF44C00}" srcOrd="0" destOrd="0" presId="urn:microsoft.com/office/officeart/2017/3/layout/DropPinTimeline"/>
    <dgm:cxn modelId="{1818312A-E258-4974-A17F-8B11B0466736}" type="presParOf" srcId="{E74EAC91-36F0-4BD1-9BBD-230FB076ED17}" destId="{34410EE1-3D11-437A-9EB9-3ABFA8BEBB85}" srcOrd="1" destOrd="0" presId="urn:microsoft.com/office/officeart/2017/3/layout/DropPinTimeline"/>
    <dgm:cxn modelId="{C0C40B04-D954-4030-BBE1-BE6E9AC51CC2}" type="presParOf" srcId="{DA2EE509-AB11-4545-A8B7-82CF3CCE03D2}" destId="{EACB1F12-CFF2-45A1-BCB3-0714A86F3D7C}" srcOrd="2" destOrd="0" presId="urn:microsoft.com/office/officeart/2017/3/layout/DropPinTimeline"/>
    <dgm:cxn modelId="{16F94196-ED74-41AD-9235-83B21D0455B9}" type="presParOf" srcId="{DA2EE509-AB11-4545-A8B7-82CF3CCE03D2}" destId="{334941E9-EB4E-45BE-B717-9D666404B4CC}" srcOrd="3" destOrd="0" presId="urn:microsoft.com/office/officeart/2017/3/layout/DropPinTimeline"/>
    <dgm:cxn modelId="{0D2FD29B-30BE-4AE9-968A-AE8B7FA06BA3}" type="presParOf" srcId="{DA2EE509-AB11-4545-A8B7-82CF3CCE03D2}" destId="{F58B1F10-7270-4579-9672-29E1D9D2F46B}" srcOrd="4" destOrd="0" presId="urn:microsoft.com/office/officeart/2017/3/layout/DropPinTimeline"/>
    <dgm:cxn modelId="{5E920AEF-B553-412A-8D75-B1A4D889D380}" type="presParOf" srcId="{DA2EE509-AB11-4545-A8B7-82CF3CCE03D2}" destId="{6C689B64-DC77-4043-A633-B1BABA98DFFD}" srcOrd="5" destOrd="0" presId="urn:microsoft.com/office/officeart/2017/3/layout/DropPinTimeline"/>
    <dgm:cxn modelId="{65390F36-0AFC-4CE9-AABA-F199226BE7A3}" type="presParOf" srcId="{DE3EE8BE-DC5B-4983-A9A0-BEA85A5FB54E}" destId="{398BE2E1-E6E6-43F9-99D0-AAA78D63C835}" srcOrd="7" destOrd="0" presId="urn:microsoft.com/office/officeart/2017/3/layout/DropPinTimeline"/>
    <dgm:cxn modelId="{6FF09167-833E-4F6D-9FF4-D8BB80B26408}" type="presParOf" srcId="{DE3EE8BE-DC5B-4983-A9A0-BEA85A5FB54E}" destId="{D1D78BD3-598B-4BD6-8D1E-7715B0FA9A1B}" srcOrd="8" destOrd="0" presId="urn:microsoft.com/office/officeart/2017/3/layout/DropPinTimeline"/>
    <dgm:cxn modelId="{15A6FFDD-1B58-4327-8F81-3BFC6D427BD2}" type="presParOf" srcId="{D1D78BD3-598B-4BD6-8D1E-7715B0FA9A1B}" destId="{CC4F247D-A0E6-4713-BC36-CC4331302AA8}" srcOrd="0" destOrd="0" presId="urn:microsoft.com/office/officeart/2017/3/layout/DropPinTimeline"/>
    <dgm:cxn modelId="{536A2CBE-BEFB-47B4-86E4-FDF17F3CC388}" type="presParOf" srcId="{D1D78BD3-598B-4BD6-8D1E-7715B0FA9A1B}" destId="{EACDFA58-EBE0-434C-AE92-6897DA5DC946}" srcOrd="1" destOrd="0" presId="urn:microsoft.com/office/officeart/2017/3/layout/DropPinTimeline"/>
    <dgm:cxn modelId="{11D96107-D948-468C-8E10-943D7236E053}" type="presParOf" srcId="{EACDFA58-EBE0-434C-AE92-6897DA5DC946}" destId="{99944B98-73A7-4C7F-95FA-3901FA823152}" srcOrd="0" destOrd="0" presId="urn:microsoft.com/office/officeart/2017/3/layout/DropPinTimeline"/>
    <dgm:cxn modelId="{0C716748-AB7E-429C-A8B8-F242FC67BFF2}" type="presParOf" srcId="{EACDFA58-EBE0-434C-AE92-6897DA5DC946}" destId="{EA333B2C-4B91-48A3-9B8E-876A2A927A47}" srcOrd="1" destOrd="0" presId="urn:microsoft.com/office/officeart/2017/3/layout/DropPinTimeline"/>
    <dgm:cxn modelId="{39C45E7D-305E-44B0-A3C8-46489DE99EFC}" type="presParOf" srcId="{D1D78BD3-598B-4BD6-8D1E-7715B0FA9A1B}" destId="{0B5B5642-A211-4AC7-AAE0-C053D251BE49}" srcOrd="2" destOrd="0" presId="urn:microsoft.com/office/officeart/2017/3/layout/DropPinTimeline"/>
    <dgm:cxn modelId="{05E5A7EE-719E-4C00-8706-EC406793BCA9}" type="presParOf" srcId="{D1D78BD3-598B-4BD6-8D1E-7715B0FA9A1B}" destId="{B5F79900-F884-46CB-824F-A835C24F4982}" srcOrd="3" destOrd="0" presId="urn:microsoft.com/office/officeart/2017/3/layout/DropPinTimeline"/>
    <dgm:cxn modelId="{558B7564-4D0A-4CEB-9D69-09A1B62BF012}" type="presParOf" srcId="{D1D78BD3-598B-4BD6-8D1E-7715B0FA9A1B}" destId="{E8B329D7-1D89-49B0-BE38-673007F3476D}" srcOrd="4" destOrd="0" presId="urn:microsoft.com/office/officeart/2017/3/layout/DropPinTimeline"/>
    <dgm:cxn modelId="{D67BFDD3-0D8F-43BC-91CD-6A506ED56A32}" type="presParOf" srcId="{D1D78BD3-598B-4BD6-8D1E-7715B0FA9A1B}" destId="{793508FD-67CD-4113-BC7B-52E7B2CB4659}" srcOrd="5" destOrd="0" presId="urn:microsoft.com/office/officeart/2017/3/layout/DropPinTimeline"/>
    <dgm:cxn modelId="{A0B877EB-FB2A-4B4A-94AD-DE095503F430}" type="presParOf" srcId="{DE3EE8BE-DC5B-4983-A9A0-BEA85A5FB54E}" destId="{E126A649-ED20-4C8F-AD6B-4752A24353D1}" srcOrd="9" destOrd="0" presId="urn:microsoft.com/office/officeart/2017/3/layout/DropPinTimeline"/>
    <dgm:cxn modelId="{C3B994B1-F0B9-42F9-93D9-947E95E43313}" type="presParOf" srcId="{DE3EE8BE-DC5B-4983-A9A0-BEA85A5FB54E}" destId="{D293520D-FEA2-49F9-8656-51F0845910B1}" srcOrd="10" destOrd="0" presId="urn:microsoft.com/office/officeart/2017/3/layout/DropPinTimeline"/>
    <dgm:cxn modelId="{A0C9B70B-B0E6-4285-A32B-B2AF2569D5C0}" type="presParOf" srcId="{D293520D-FEA2-49F9-8656-51F0845910B1}" destId="{7A6B65AB-8989-4E9C-B93D-50F97E32B669}" srcOrd="0" destOrd="0" presId="urn:microsoft.com/office/officeart/2017/3/layout/DropPinTimeline"/>
    <dgm:cxn modelId="{331020F8-BD8F-47E0-8302-AB4615F13CF3}" type="presParOf" srcId="{D293520D-FEA2-49F9-8656-51F0845910B1}" destId="{66B80AC9-FEB0-45FB-B2A0-2C572E834E4C}" srcOrd="1" destOrd="0" presId="urn:microsoft.com/office/officeart/2017/3/layout/DropPinTimeline"/>
    <dgm:cxn modelId="{877A273D-B510-4F78-9BE9-29755BA50177}" type="presParOf" srcId="{66B80AC9-FEB0-45FB-B2A0-2C572E834E4C}" destId="{6D019522-7F47-4595-AA50-687164115B98}" srcOrd="0" destOrd="0" presId="urn:microsoft.com/office/officeart/2017/3/layout/DropPinTimeline"/>
    <dgm:cxn modelId="{22704490-2065-4201-8687-BCF7E0DC0787}" type="presParOf" srcId="{66B80AC9-FEB0-45FB-B2A0-2C572E834E4C}" destId="{E96648ED-C4C4-4F50-AAD5-6048C7759476}" srcOrd="1" destOrd="0" presId="urn:microsoft.com/office/officeart/2017/3/layout/DropPinTimeline"/>
    <dgm:cxn modelId="{DEA01E2B-810B-4BBB-B5CD-8E1A1D9E8DE9}" type="presParOf" srcId="{D293520D-FEA2-49F9-8656-51F0845910B1}" destId="{DF8D9ABA-4C38-492E-9D0E-DA6C8F6851B3}" srcOrd="2" destOrd="0" presId="urn:microsoft.com/office/officeart/2017/3/layout/DropPinTimeline"/>
    <dgm:cxn modelId="{DCC75934-9138-4407-A828-2A7ADFA6D8A8}" type="presParOf" srcId="{D293520D-FEA2-49F9-8656-51F0845910B1}" destId="{234E3271-F51B-4729-87AF-F3A330259645}" srcOrd="3" destOrd="0" presId="urn:microsoft.com/office/officeart/2017/3/layout/DropPinTimeline"/>
    <dgm:cxn modelId="{DE292FCA-9BA2-4D2C-9EA6-E9E9DD3D988B}" type="presParOf" srcId="{D293520D-FEA2-49F9-8656-51F0845910B1}" destId="{41015EB2-214E-45CE-BC50-E57F325BCC93}" srcOrd="4" destOrd="0" presId="urn:microsoft.com/office/officeart/2017/3/layout/DropPinTimeline"/>
    <dgm:cxn modelId="{3543A975-A009-43F4-95D5-34AF84FE9EE0}" type="presParOf" srcId="{D293520D-FEA2-49F9-8656-51F0845910B1}" destId="{02E884A9-6A10-4420-B645-A30B4A5C709B}" srcOrd="5" destOrd="0" presId="urn:microsoft.com/office/officeart/2017/3/layout/DropPinTimeline"/>
    <dgm:cxn modelId="{B2127D57-6E98-48E8-9C71-74DC2DE36D44}" type="presParOf" srcId="{DE3EE8BE-DC5B-4983-A9A0-BEA85A5FB54E}" destId="{76211A38-73EA-4A2E-A21E-743E9948120A}" srcOrd="11" destOrd="0" presId="urn:microsoft.com/office/officeart/2017/3/layout/DropPinTimeline"/>
    <dgm:cxn modelId="{82259FAA-13B9-48B3-BD8A-959D1ACE42BC}" type="presParOf" srcId="{DE3EE8BE-DC5B-4983-A9A0-BEA85A5FB54E}" destId="{31599D57-F452-4337-A98B-A0F30802E90C}" srcOrd="12" destOrd="0" presId="urn:microsoft.com/office/officeart/2017/3/layout/DropPinTimeline"/>
    <dgm:cxn modelId="{DFB371DD-DCFF-4DFC-8DCC-FB4FB6BE2014}" type="presParOf" srcId="{31599D57-F452-4337-A98B-A0F30802E90C}" destId="{1D259C8A-4894-4B67-AE89-DDE67A8E0ECC}" srcOrd="0" destOrd="0" presId="urn:microsoft.com/office/officeart/2017/3/layout/DropPinTimeline"/>
    <dgm:cxn modelId="{F3AECFB2-8865-4AA1-AF1F-72283C62B5E5}" type="presParOf" srcId="{31599D57-F452-4337-A98B-A0F30802E90C}" destId="{8B7B6BA4-4F6A-4FF5-BAD8-6310A9E515CD}" srcOrd="1" destOrd="0" presId="urn:microsoft.com/office/officeart/2017/3/layout/DropPinTimeline"/>
    <dgm:cxn modelId="{907DFAB4-3F87-41F1-9A43-D159B0188B9D}" type="presParOf" srcId="{8B7B6BA4-4F6A-4FF5-BAD8-6310A9E515CD}" destId="{6AC67715-B82B-486F-B600-BBE4AB88955C}" srcOrd="0" destOrd="0" presId="urn:microsoft.com/office/officeart/2017/3/layout/DropPinTimeline"/>
    <dgm:cxn modelId="{341F7EA6-5263-4171-9EFC-29E9D76F6ACE}" type="presParOf" srcId="{8B7B6BA4-4F6A-4FF5-BAD8-6310A9E515CD}" destId="{6836E872-CB7B-4603-ABDF-1F5878FF1BA2}" srcOrd="1" destOrd="0" presId="urn:microsoft.com/office/officeart/2017/3/layout/DropPinTimeline"/>
    <dgm:cxn modelId="{077E70A6-E25E-4742-99DE-569CC8F51164}" type="presParOf" srcId="{31599D57-F452-4337-A98B-A0F30802E90C}" destId="{CB4F9E8B-5D2A-4ECC-8D6C-AEAF3705A837}" srcOrd="2" destOrd="0" presId="urn:microsoft.com/office/officeart/2017/3/layout/DropPinTimeline"/>
    <dgm:cxn modelId="{9E433376-A45B-4D3B-9827-F908413C8C3E}" type="presParOf" srcId="{31599D57-F452-4337-A98B-A0F30802E90C}" destId="{7811EACC-6A9C-4751-8C83-FAFB1DC5EC10}" srcOrd="3" destOrd="0" presId="urn:microsoft.com/office/officeart/2017/3/layout/DropPinTimeline"/>
    <dgm:cxn modelId="{DE55A6BD-95E2-410F-B34C-A4BB0C77636C}" type="presParOf" srcId="{31599D57-F452-4337-A98B-A0F30802E90C}" destId="{E301BE90-745C-4E6D-9783-85C0E810FF2B}" srcOrd="4" destOrd="0" presId="urn:microsoft.com/office/officeart/2017/3/layout/DropPinTimeline"/>
    <dgm:cxn modelId="{950314AE-DCB7-4D86-A9BD-60B1CD9145EB}" type="presParOf" srcId="{31599D57-F452-4337-A98B-A0F30802E90C}" destId="{1445E908-77F0-4C7D-A3B1-7EB0FD7CBB91}" srcOrd="5" destOrd="0" presId="urn:microsoft.com/office/officeart/2017/3/layout/DropPinTimelin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B69C2D-8D63-43CD-A68C-48DEB02D2F3E}">
      <dsp:nvSpPr>
        <dsp:cNvPr id="0" name=""/>
        <dsp:cNvSpPr/>
      </dsp:nvSpPr>
      <dsp:spPr>
        <a:xfrm>
          <a:off x="0" y="0"/>
          <a:ext cx="8708571" cy="123846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EDE668-3A68-4B78-8A73-BE4848481978}">
      <dsp:nvSpPr>
        <dsp:cNvPr id="0" name=""/>
        <dsp:cNvSpPr/>
      </dsp:nvSpPr>
      <dsp:spPr>
        <a:xfrm>
          <a:off x="374635" y="279184"/>
          <a:ext cx="681156" cy="68115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BB6F45-4BB2-414D-9E5A-0F52F4322104}">
      <dsp:nvSpPr>
        <dsp:cNvPr id="0" name=""/>
        <dsp:cNvSpPr/>
      </dsp:nvSpPr>
      <dsp:spPr>
        <a:xfrm>
          <a:off x="1430428" y="529"/>
          <a:ext cx="7278142" cy="12384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71" tIns="131071" rIns="131071" bIns="131071" numCol="1" spcCol="1270" anchor="ctr" anchorCtr="0">
          <a:noAutofit/>
        </a:bodyPr>
        <a:lstStyle/>
        <a:p>
          <a:pPr marL="0" lvl="0" indent="0" algn="l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>
              <a:latin typeface="Calibri"/>
              <a:cs typeface="Calibri"/>
            </a:rPr>
            <a:t>Review of Go-Live Schedule</a:t>
          </a:r>
        </a:p>
      </dsp:txBody>
      <dsp:txXfrm>
        <a:off x="1430428" y="529"/>
        <a:ext cx="7278142" cy="1238465"/>
      </dsp:txXfrm>
    </dsp:sp>
    <dsp:sp modelId="{21A25F95-0B5A-4566-8155-346770A6ECF0}">
      <dsp:nvSpPr>
        <dsp:cNvPr id="0" name=""/>
        <dsp:cNvSpPr/>
      </dsp:nvSpPr>
      <dsp:spPr>
        <a:xfrm>
          <a:off x="0" y="1548611"/>
          <a:ext cx="8708571" cy="123846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045B90-5664-4036-ACFB-F3F123857861}">
      <dsp:nvSpPr>
        <dsp:cNvPr id="0" name=""/>
        <dsp:cNvSpPr/>
      </dsp:nvSpPr>
      <dsp:spPr>
        <a:xfrm>
          <a:off x="374635" y="1827266"/>
          <a:ext cx="681156" cy="68115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ED13F2-ECF3-40D4-AB90-8EA4B78E5342}">
      <dsp:nvSpPr>
        <dsp:cNvPr id="0" name=""/>
        <dsp:cNvSpPr/>
      </dsp:nvSpPr>
      <dsp:spPr>
        <a:xfrm>
          <a:off x="1430428" y="1548611"/>
          <a:ext cx="7278142" cy="12384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71" tIns="131071" rIns="131071" bIns="131071" numCol="1" spcCol="1270" anchor="ctr" anchorCtr="0">
          <a:noAutofit/>
        </a:bodyPr>
        <a:lstStyle/>
        <a:p>
          <a:pPr marL="0" lvl="0" indent="0" algn="l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>
              <a:latin typeface="Calibri"/>
              <a:cs typeface="Calibri"/>
            </a:rPr>
            <a:t>Overview of Remote Offline</a:t>
          </a:r>
        </a:p>
      </dsp:txBody>
      <dsp:txXfrm>
        <a:off x="1430428" y="1548611"/>
        <a:ext cx="7278142" cy="1238465"/>
      </dsp:txXfrm>
    </dsp:sp>
    <dsp:sp modelId="{B23C6C38-A1F1-4737-A360-6192FEAABA60}">
      <dsp:nvSpPr>
        <dsp:cNvPr id="0" name=""/>
        <dsp:cNvSpPr/>
      </dsp:nvSpPr>
      <dsp:spPr>
        <a:xfrm>
          <a:off x="0" y="3096693"/>
          <a:ext cx="8708571" cy="123846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DA1D93-C9A6-4F33-89D3-2D28F3063679}">
      <dsp:nvSpPr>
        <dsp:cNvPr id="0" name=""/>
        <dsp:cNvSpPr/>
      </dsp:nvSpPr>
      <dsp:spPr>
        <a:xfrm>
          <a:off x="374635" y="3375348"/>
          <a:ext cx="681156" cy="68115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05FFB9-D52F-4084-AA0A-01079741E7BD}">
      <dsp:nvSpPr>
        <dsp:cNvPr id="0" name=""/>
        <dsp:cNvSpPr/>
      </dsp:nvSpPr>
      <dsp:spPr>
        <a:xfrm>
          <a:off x="1430428" y="3096693"/>
          <a:ext cx="7278142" cy="12384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71" tIns="131071" rIns="131071" bIns="131071" numCol="1" spcCol="1270" anchor="ctr" anchorCtr="0">
          <a:noAutofit/>
        </a:bodyPr>
        <a:lstStyle/>
        <a:p>
          <a:pPr marL="0" lvl="0" indent="0" algn="l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>
              <a:latin typeface="Calibri"/>
              <a:cs typeface="Calibri"/>
            </a:rPr>
            <a:t>Library Offline Checklist</a:t>
          </a:r>
        </a:p>
      </dsp:txBody>
      <dsp:txXfrm>
        <a:off x="1430428" y="3096693"/>
        <a:ext cx="7278142" cy="123846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1CD482-9BDC-463B-82F5-F6E9C64AA04F}">
      <dsp:nvSpPr>
        <dsp:cNvPr id="0" name=""/>
        <dsp:cNvSpPr/>
      </dsp:nvSpPr>
      <dsp:spPr>
        <a:xfrm>
          <a:off x="5124000" y="582015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399D3C-346F-4171-B5F9-1059E066914C}">
      <dsp:nvSpPr>
        <dsp:cNvPr id="0" name=""/>
        <dsp:cNvSpPr/>
      </dsp:nvSpPr>
      <dsp:spPr>
        <a:xfrm>
          <a:off x="3936000" y="3004322"/>
          <a:ext cx="4320000" cy="76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Remote Offline</a:t>
          </a:r>
        </a:p>
      </dsp:txBody>
      <dsp:txXfrm>
        <a:off x="3936000" y="3004322"/>
        <a:ext cx="4320000" cy="765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E4C757-6D48-402E-BA9B-D0F15206B4FD}">
      <dsp:nvSpPr>
        <dsp:cNvPr id="0" name=""/>
        <dsp:cNvSpPr/>
      </dsp:nvSpPr>
      <dsp:spPr>
        <a:xfrm>
          <a:off x="0" y="814754"/>
          <a:ext cx="12191999" cy="0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FE9BE2-8794-4F62-9267-AA6320268394}">
      <dsp:nvSpPr>
        <dsp:cNvPr id="0" name=""/>
        <dsp:cNvSpPr/>
      </dsp:nvSpPr>
      <dsp:spPr>
        <a:xfrm rot="8100000">
          <a:off x="26266" y="187768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04FB33-CA0B-42B2-B481-A96ACFFD79E8}">
      <dsp:nvSpPr>
        <dsp:cNvPr id="0" name=""/>
        <dsp:cNvSpPr/>
      </dsp:nvSpPr>
      <dsp:spPr>
        <a:xfrm>
          <a:off x="39579" y="201081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DE0D97-9092-4A37-ACA0-A45F7F668124}">
      <dsp:nvSpPr>
        <dsp:cNvPr id="0" name=""/>
        <dsp:cNvSpPr/>
      </dsp:nvSpPr>
      <dsp:spPr>
        <a:xfrm>
          <a:off x="170917" y="332419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66EF20-4701-4EA1-848C-96C7C1E3781B}">
      <dsp:nvSpPr>
        <dsp:cNvPr id="0" name=""/>
        <dsp:cNvSpPr/>
      </dsp:nvSpPr>
      <dsp:spPr>
        <a:xfrm>
          <a:off x="170917" y="162950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kern="1200">
              <a:latin typeface="Verdana"/>
            </a:rPr>
            <a:t>August 31</a:t>
          </a:r>
          <a:endParaRPr lang="en-US" sz="1300" kern="1200"/>
        </a:p>
      </dsp:txBody>
      <dsp:txXfrm>
        <a:off x="170917" y="162950"/>
        <a:ext cx="2531613" cy="169468"/>
      </dsp:txXfrm>
    </dsp:sp>
    <dsp:sp modelId="{13D3F23C-78B7-43C2-B313-F336C70DBD60}">
      <dsp:nvSpPr>
        <dsp:cNvPr id="0" name=""/>
        <dsp:cNvSpPr/>
      </dsp:nvSpPr>
      <dsp:spPr>
        <a:xfrm>
          <a:off x="86183" y="332419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659216-7017-4E86-A4C8-2F587F179CC2}">
      <dsp:nvSpPr>
        <dsp:cNvPr id="0" name=""/>
        <dsp:cNvSpPr/>
      </dsp:nvSpPr>
      <dsp:spPr>
        <a:xfrm>
          <a:off x="70931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505832-A545-4555-BBDC-B42CFA7BF501}">
      <dsp:nvSpPr>
        <dsp:cNvPr id="0" name=""/>
        <dsp:cNvSpPr/>
      </dsp:nvSpPr>
      <dsp:spPr>
        <a:xfrm rot="18900000">
          <a:off x="1549427" y="1321906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4B67B3-9337-4877-BD97-98AD6971F380}">
      <dsp:nvSpPr>
        <dsp:cNvPr id="0" name=""/>
        <dsp:cNvSpPr/>
      </dsp:nvSpPr>
      <dsp:spPr>
        <a:xfrm>
          <a:off x="1562739" y="1335218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64B75A-B921-41E6-8C4E-8F61D0FA95A4}">
      <dsp:nvSpPr>
        <dsp:cNvPr id="0" name=""/>
        <dsp:cNvSpPr/>
      </dsp:nvSpPr>
      <dsp:spPr>
        <a:xfrm>
          <a:off x="1694078" y="814754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4975DB-D5A3-4651-B607-AECD7E9A97F3}">
      <dsp:nvSpPr>
        <dsp:cNvPr id="0" name=""/>
        <dsp:cNvSpPr/>
      </dsp:nvSpPr>
      <dsp:spPr>
        <a:xfrm>
          <a:off x="1694078" y="1297088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kern="1200">
              <a:latin typeface="Verdana"/>
            </a:rPr>
            <a:t>September 1</a:t>
          </a:r>
          <a:endParaRPr lang="en-US" sz="1300" kern="1200"/>
        </a:p>
      </dsp:txBody>
      <dsp:txXfrm>
        <a:off x="1694078" y="1297088"/>
        <a:ext cx="2531613" cy="169468"/>
      </dsp:txXfrm>
    </dsp:sp>
    <dsp:sp modelId="{F489FAF7-3A28-47D8-A69A-37AB093CF417}">
      <dsp:nvSpPr>
        <dsp:cNvPr id="0" name=""/>
        <dsp:cNvSpPr/>
      </dsp:nvSpPr>
      <dsp:spPr>
        <a:xfrm>
          <a:off x="1609343" y="814754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1C5D72-BCA8-4DF7-A71F-B95FF15C5AEC}">
      <dsp:nvSpPr>
        <dsp:cNvPr id="0" name=""/>
        <dsp:cNvSpPr/>
      </dsp:nvSpPr>
      <dsp:spPr>
        <a:xfrm>
          <a:off x="1594091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A41FEE-3190-4CF6-839B-21F79B1EED23}">
      <dsp:nvSpPr>
        <dsp:cNvPr id="0" name=""/>
        <dsp:cNvSpPr/>
      </dsp:nvSpPr>
      <dsp:spPr>
        <a:xfrm rot="8100000">
          <a:off x="3072588" y="187768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A41E42-5B40-4C95-B275-2D20EADABAE2}">
      <dsp:nvSpPr>
        <dsp:cNvPr id="0" name=""/>
        <dsp:cNvSpPr/>
      </dsp:nvSpPr>
      <dsp:spPr>
        <a:xfrm>
          <a:off x="3085900" y="201081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CC58FC-D02A-41C4-972E-192AF1B01DA4}">
      <dsp:nvSpPr>
        <dsp:cNvPr id="0" name=""/>
        <dsp:cNvSpPr/>
      </dsp:nvSpPr>
      <dsp:spPr>
        <a:xfrm>
          <a:off x="3217239" y="332419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06E9C2-7E11-47A4-9778-7FCB9EDA56C1}">
      <dsp:nvSpPr>
        <dsp:cNvPr id="0" name=""/>
        <dsp:cNvSpPr/>
      </dsp:nvSpPr>
      <dsp:spPr>
        <a:xfrm>
          <a:off x="3217239" y="162950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b="1" kern="1200">
              <a:latin typeface="Verdana"/>
            </a:rPr>
            <a:t>September 2</a:t>
          </a:r>
          <a:endParaRPr lang="en-US" sz="1300" b="1" kern="1200"/>
        </a:p>
      </dsp:txBody>
      <dsp:txXfrm>
        <a:off x="3217239" y="162950"/>
        <a:ext cx="2531613" cy="169468"/>
      </dsp:txXfrm>
    </dsp:sp>
    <dsp:sp modelId="{B6629210-CCCB-4C3F-93D6-A6B3E4B5066F}">
      <dsp:nvSpPr>
        <dsp:cNvPr id="0" name=""/>
        <dsp:cNvSpPr/>
      </dsp:nvSpPr>
      <dsp:spPr>
        <a:xfrm>
          <a:off x="3132504" y="332419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D2ADA8-0356-43FC-81F2-D06415A22EF0}">
      <dsp:nvSpPr>
        <dsp:cNvPr id="0" name=""/>
        <dsp:cNvSpPr/>
      </dsp:nvSpPr>
      <dsp:spPr>
        <a:xfrm>
          <a:off x="3117252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A59409-846D-4BE4-BE03-A60C8BF44C00}">
      <dsp:nvSpPr>
        <dsp:cNvPr id="0" name=""/>
        <dsp:cNvSpPr/>
      </dsp:nvSpPr>
      <dsp:spPr>
        <a:xfrm rot="18900000">
          <a:off x="4595749" y="1321906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410EE1-3D11-437A-9EB9-3ABFA8BEBB85}">
      <dsp:nvSpPr>
        <dsp:cNvPr id="0" name=""/>
        <dsp:cNvSpPr/>
      </dsp:nvSpPr>
      <dsp:spPr>
        <a:xfrm>
          <a:off x="4609061" y="1335218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CB1F12-CFF2-45A1-BCB3-0714A86F3D7C}">
      <dsp:nvSpPr>
        <dsp:cNvPr id="0" name=""/>
        <dsp:cNvSpPr/>
      </dsp:nvSpPr>
      <dsp:spPr>
        <a:xfrm>
          <a:off x="4740399" y="814754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4941E9-EB4E-45BE-B717-9D666404B4CC}">
      <dsp:nvSpPr>
        <dsp:cNvPr id="0" name=""/>
        <dsp:cNvSpPr/>
      </dsp:nvSpPr>
      <dsp:spPr>
        <a:xfrm>
          <a:off x="4740399" y="1297088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b="1" kern="1200">
              <a:latin typeface="Verdana"/>
            </a:rPr>
            <a:t>September 3</a:t>
          </a:r>
          <a:endParaRPr lang="en-US" sz="1300" b="1" kern="1200"/>
        </a:p>
      </dsp:txBody>
      <dsp:txXfrm>
        <a:off x="4740399" y="1297088"/>
        <a:ext cx="2531613" cy="169468"/>
      </dsp:txXfrm>
    </dsp:sp>
    <dsp:sp modelId="{F58B1F10-7270-4579-9672-29E1D9D2F46B}">
      <dsp:nvSpPr>
        <dsp:cNvPr id="0" name=""/>
        <dsp:cNvSpPr/>
      </dsp:nvSpPr>
      <dsp:spPr>
        <a:xfrm>
          <a:off x="4655665" y="814754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E3389F-A39E-4B1C-A4F7-097C7E023110}">
      <dsp:nvSpPr>
        <dsp:cNvPr id="0" name=""/>
        <dsp:cNvSpPr/>
      </dsp:nvSpPr>
      <dsp:spPr>
        <a:xfrm>
          <a:off x="4640413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944B98-73A7-4C7F-95FA-3901FA823152}">
      <dsp:nvSpPr>
        <dsp:cNvPr id="0" name=""/>
        <dsp:cNvSpPr/>
      </dsp:nvSpPr>
      <dsp:spPr>
        <a:xfrm rot="8100000">
          <a:off x="6118909" y="187768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333B2C-4B91-48A3-9B8E-876A2A927A47}">
      <dsp:nvSpPr>
        <dsp:cNvPr id="0" name=""/>
        <dsp:cNvSpPr/>
      </dsp:nvSpPr>
      <dsp:spPr>
        <a:xfrm>
          <a:off x="6132222" y="201081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5B5642-A211-4AC7-AAE0-C053D251BE49}">
      <dsp:nvSpPr>
        <dsp:cNvPr id="0" name=""/>
        <dsp:cNvSpPr/>
      </dsp:nvSpPr>
      <dsp:spPr>
        <a:xfrm>
          <a:off x="6263560" y="332419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79900-F884-46CB-824F-A835C24F4982}">
      <dsp:nvSpPr>
        <dsp:cNvPr id="0" name=""/>
        <dsp:cNvSpPr/>
      </dsp:nvSpPr>
      <dsp:spPr>
        <a:xfrm>
          <a:off x="6263560" y="162950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b="1" kern="1200">
              <a:latin typeface="Verdana"/>
            </a:rPr>
            <a:t>September 4</a:t>
          </a:r>
        </a:p>
      </dsp:txBody>
      <dsp:txXfrm>
        <a:off x="6263560" y="162950"/>
        <a:ext cx="2531613" cy="169468"/>
      </dsp:txXfrm>
    </dsp:sp>
    <dsp:sp modelId="{E8B329D7-1D89-49B0-BE38-673007F3476D}">
      <dsp:nvSpPr>
        <dsp:cNvPr id="0" name=""/>
        <dsp:cNvSpPr/>
      </dsp:nvSpPr>
      <dsp:spPr>
        <a:xfrm>
          <a:off x="6178826" y="332419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4F247D-A0E6-4713-BC36-CC4331302AA8}">
      <dsp:nvSpPr>
        <dsp:cNvPr id="0" name=""/>
        <dsp:cNvSpPr/>
      </dsp:nvSpPr>
      <dsp:spPr>
        <a:xfrm>
          <a:off x="6163573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019522-7F47-4595-AA50-687164115B98}">
      <dsp:nvSpPr>
        <dsp:cNvPr id="0" name=""/>
        <dsp:cNvSpPr/>
      </dsp:nvSpPr>
      <dsp:spPr>
        <a:xfrm rot="18900000">
          <a:off x="7642070" y="1321906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6648ED-C4C4-4F50-AAD5-6048C7759476}">
      <dsp:nvSpPr>
        <dsp:cNvPr id="0" name=""/>
        <dsp:cNvSpPr/>
      </dsp:nvSpPr>
      <dsp:spPr>
        <a:xfrm>
          <a:off x="7655382" y="1335218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8D9ABA-4C38-492E-9D0E-DA6C8F6851B3}">
      <dsp:nvSpPr>
        <dsp:cNvPr id="0" name=""/>
        <dsp:cNvSpPr/>
      </dsp:nvSpPr>
      <dsp:spPr>
        <a:xfrm>
          <a:off x="7786721" y="814754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4E3271-F51B-4729-87AF-F3A330259645}">
      <dsp:nvSpPr>
        <dsp:cNvPr id="0" name=""/>
        <dsp:cNvSpPr/>
      </dsp:nvSpPr>
      <dsp:spPr>
        <a:xfrm>
          <a:off x="7786721" y="1297088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kern="1200">
              <a:latin typeface="Verdana"/>
            </a:rPr>
            <a:t>September 5</a:t>
          </a:r>
        </a:p>
      </dsp:txBody>
      <dsp:txXfrm>
        <a:off x="7786721" y="1297088"/>
        <a:ext cx="2531613" cy="169468"/>
      </dsp:txXfrm>
    </dsp:sp>
    <dsp:sp modelId="{41015EB2-214E-45CE-BC50-E57F325BCC93}">
      <dsp:nvSpPr>
        <dsp:cNvPr id="0" name=""/>
        <dsp:cNvSpPr/>
      </dsp:nvSpPr>
      <dsp:spPr>
        <a:xfrm>
          <a:off x="7701986" y="814754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6B65AB-8989-4E9C-B93D-50F97E32B669}">
      <dsp:nvSpPr>
        <dsp:cNvPr id="0" name=""/>
        <dsp:cNvSpPr/>
      </dsp:nvSpPr>
      <dsp:spPr>
        <a:xfrm>
          <a:off x="7686734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C67715-B82B-486F-B600-BBE4AB88955C}">
      <dsp:nvSpPr>
        <dsp:cNvPr id="0" name=""/>
        <dsp:cNvSpPr/>
      </dsp:nvSpPr>
      <dsp:spPr>
        <a:xfrm rot="8100000">
          <a:off x="9165231" y="187768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36E872-CB7B-4603-ABDF-1F5878FF1BA2}">
      <dsp:nvSpPr>
        <dsp:cNvPr id="0" name=""/>
        <dsp:cNvSpPr/>
      </dsp:nvSpPr>
      <dsp:spPr>
        <a:xfrm>
          <a:off x="9178543" y="201081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4F9E8B-5D2A-4ECC-8D6C-AEAF3705A837}">
      <dsp:nvSpPr>
        <dsp:cNvPr id="0" name=""/>
        <dsp:cNvSpPr/>
      </dsp:nvSpPr>
      <dsp:spPr>
        <a:xfrm>
          <a:off x="9309881" y="332419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11EACC-6A9C-4751-8C83-FAFB1DC5EC10}">
      <dsp:nvSpPr>
        <dsp:cNvPr id="0" name=""/>
        <dsp:cNvSpPr/>
      </dsp:nvSpPr>
      <dsp:spPr>
        <a:xfrm>
          <a:off x="9309881" y="162950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kern="1200">
              <a:latin typeface="Verdana"/>
            </a:rPr>
            <a:t>September 6</a:t>
          </a:r>
          <a:endParaRPr lang="en-US" sz="1300" kern="1200"/>
        </a:p>
      </dsp:txBody>
      <dsp:txXfrm>
        <a:off x="9309881" y="162950"/>
        <a:ext cx="2531613" cy="169468"/>
      </dsp:txXfrm>
    </dsp:sp>
    <dsp:sp modelId="{E301BE90-745C-4E6D-9783-85C0E810FF2B}">
      <dsp:nvSpPr>
        <dsp:cNvPr id="0" name=""/>
        <dsp:cNvSpPr/>
      </dsp:nvSpPr>
      <dsp:spPr>
        <a:xfrm>
          <a:off x="9225147" y="332419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259C8A-4894-4B67-AE89-DDE67A8E0ECC}">
      <dsp:nvSpPr>
        <dsp:cNvPr id="0" name=""/>
        <dsp:cNvSpPr/>
      </dsp:nvSpPr>
      <dsp:spPr>
        <a:xfrm>
          <a:off x="9209895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E4C757-6D48-402E-BA9B-D0F15206B4FD}">
      <dsp:nvSpPr>
        <dsp:cNvPr id="0" name=""/>
        <dsp:cNvSpPr/>
      </dsp:nvSpPr>
      <dsp:spPr>
        <a:xfrm>
          <a:off x="0" y="814754"/>
          <a:ext cx="12191999" cy="0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FE9BE2-8794-4F62-9267-AA6320268394}">
      <dsp:nvSpPr>
        <dsp:cNvPr id="0" name=""/>
        <dsp:cNvSpPr/>
      </dsp:nvSpPr>
      <dsp:spPr>
        <a:xfrm rot="8100000">
          <a:off x="26266" y="187768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04FB33-CA0B-42B2-B481-A96ACFFD79E8}">
      <dsp:nvSpPr>
        <dsp:cNvPr id="0" name=""/>
        <dsp:cNvSpPr/>
      </dsp:nvSpPr>
      <dsp:spPr>
        <a:xfrm>
          <a:off x="39579" y="201081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DE0D97-9092-4A37-ACA0-A45F7F668124}">
      <dsp:nvSpPr>
        <dsp:cNvPr id="0" name=""/>
        <dsp:cNvSpPr/>
      </dsp:nvSpPr>
      <dsp:spPr>
        <a:xfrm>
          <a:off x="170917" y="332419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66EF20-4701-4EA1-848C-96C7C1E3781B}">
      <dsp:nvSpPr>
        <dsp:cNvPr id="0" name=""/>
        <dsp:cNvSpPr/>
      </dsp:nvSpPr>
      <dsp:spPr>
        <a:xfrm>
          <a:off x="170917" y="162950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kern="1200">
              <a:latin typeface="Verdana"/>
            </a:rPr>
            <a:t>August 31</a:t>
          </a:r>
          <a:endParaRPr lang="en-US" sz="1300" kern="1200"/>
        </a:p>
      </dsp:txBody>
      <dsp:txXfrm>
        <a:off x="170917" y="162950"/>
        <a:ext cx="2531613" cy="169468"/>
      </dsp:txXfrm>
    </dsp:sp>
    <dsp:sp modelId="{13D3F23C-78B7-43C2-B313-F336C70DBD60}">
      <dsp:nvSpPr>
        <dsp:cNvPr id="0" name=""/>
        <dsp:cNvSpPr/>
      </dsp:nvSpPr>
      <dsp:spPr>
        <a:xfrm>
          <a:off x="86183" y="332419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659216-7017-4E86-A4C8-2F587F179CC2}">
      <dsp:nvSpPr>
        <dsp:cNvPr id="0" name=""/>
        <dsp:cNvSpPr/>
      </dsp:nvSpPr>
      <dsp:spPr>
        <a:xfrm>
          <a:off x="70931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505832-A545-4555-BBDC-B42CFA7BF501}">
      <dsp:nvSpPr>
        <dsp:cNvPr id="0" name=""/>
        <dsp:cNvSpPr/>
      </dsp:nvSpPr>
      <dsp:spPr>
        <a:xfrm rot="18900000">
          <a:off x="1549427" y="1321906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4B67B3-9337-4877-BD97-98AD6971F380}">
      <dsp:nvSpPr>
        <dsp:cNvPr id="0" name=""/>
        <dsp:cNvSpPr/>
      </dsp:nvSpPr>
      <dsp:spPr>
        <a:xfrm>
          <a:off x="1562739" y="1335218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64B75A-B921-41E6-8C4E-8F61D0FA95A4}">
      <dsp:nvSpPr>
        <dsp:cNvPr id="0" name=""/>
        <dsp:cNvSpPr/>
      </dsp:nvSpPr>
      <dsp:spPr>
        <a:xfrm>
          <a:off x="1694078" y="814754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4975DB-D5A3-4651-B607-AECD7E9A97F3}">
      <dsp:nvSpPr>
        <dsp:cNvPr id="0" name=""/>
        <dsp:cNvSpPr/>
      </dsp:nvSpPr>
      <dsp:spPr>
        <a:xfrm>
          <a:off x="1694078" y="1297088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kern="1200">
              <a:latin typeface="Verdana"/>
            </a:rPr>
            <a:t>September 1</a:t>
          </a:r>
          <a:endParaRPr lang="en-US" sz="1300" kern="1200"/>
        </a:p>
      </dsp:txBody>
      <dsp:txXfrm>
        <a:off x="1694078" y="1297088"/>
        <a:ext cx="2531613" cy="169468"/>
      </dsp:txXfrm>
    </dsp:sp>
    <dsp:sp modelId="{F489FAF7-3A28-47D8-A69A-37AB093CF417}">
      <dsp:nvSpPr>
        <dsp:cNvPr id="0" name=""/>
        <dsp:cNvSpPr/>
      </dsp:nvSpPr>
      <dsp:spPr>
        <a:xfrm>
          <a:off x="1609343" y="814754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1C5D72-BCA8-4DF7-A71F-B95FF15C5AEC}">
      <dsp:nvSpPr>
        <dsp:cNvPr id="0" name=""/>
        <dsp:cNvSpPr/>
      </dsp:nvSpPr>
      <dsp:spPr>
        <a:xfrm>
          <a:off x="1594091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A41FEE-3190-4CF6-839B-21F79B1EED23}">
      <dsp:nvSpPr>
        <dsp:cNvPr id="0" name=""/>
        <dsp:cNvSpPr/>
      </dsp:nvSpPr>
      <dsp:spPr>
        <a:xfrm rot="8100000">
          <a:off x="3072588" y="187768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A41E42-5B40-4C95-B275-2D20EADABAE2}">
      <dsp:nvSpPr>
        <dsp:cNvPr id="0" name=""/>
        <dsp:cNvSpPr/>
      </dsp:nvSpPr>
      <dsp:spPr>
        <a:xfrm>
          <a:off x="3085900" y="201081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CC58FC-D02A-41C4-972E-192AF1B01DA4}">
      <dsp:nvSpPr>
        <dsp:cNvPr id="0" name=""/>
        <dsp:cNvSpPr/>
      </dsp:nvSpPr>
      <dsp:spPr>
        <a:xfrm>
          <a:off x="3217239" y="332419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06E9C2-7E11-47A4-9778-7FCB9EDA56C1}">
      <dsp:nvSpPr>
        <dsp:cNvPr id="0" name=""/>
        <dsp:cNvSpPr/>
      </dsp:nvSpPr>
      <dsp:spPr>
        <a:xfrm>
          <a:off x="3217239" y="162950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b="1" kern="1200">
              <a:latin typeface="Verdana"/>
            </a:rPr>
            <a:t>September 2</a:t>
          </a:r>
          <a:endParaRPr lang="en-US" sz="1300" b="1" kern="1200"/>
        </a:p>
      </dsp:txBody>
      <dsp:txXfrm>
        <a:off x="3217239" y="162950"/>
        <a:ext cx="2531613" cy="169468"/>
      </dsp:txXfrm>
    </dsp:sp>
    <dsp:sp modelId="{B6629210-CCCB-4C3F-93D6-A6B3E4B5066F}">
      <dsp:nvSpPr>
        <dsp:cNvPr id="0" name=""/>
        <dsp:cNvSpPr/>
      </dsp:nvSpPr>
      <dsp:spPr>
        <a:xfrm>
          <a:off x="3132504" y="332419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D2ADA8-0356-43FC-81F2-D06415A22EF0}">
      <dsp:nvSpPr>
        <dsp:cNvPr id="0" name=""/>
        <dsp:cNvSpPr/>
      </dsp:nvSpPr>
      <dsp:spPr>
        <a:xfrm>
          <a:off x="3117252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A59409-846D-4BE4-BE03-A60C8BF44C00}">
      <dsp:nvSpPr>
        <dsp:cNvPr id="0" name=""/>
        <dsp:cNvSpPr/>
      </dsp:nvSpPr>
      <dsp:spPr>
        <a:xfrm rot="18900000">
          <a:off x="4595749" y="1321906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410EE1-3D11-437A-9EB9-3ABFA8BEBB85}">
      <dsp:nvSpPr>
        <dsp:cNvPr id="0" name=""/>
        <dsp:cNvSpPr/>
      </dsp:nvSpPr>
      <dsp:spPr>
        <a:xfrm>
          <a:off x="4609061" y="1335218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CB1F12-CFF2-45A1-BCB3-0714A86F3D7C}">
      <dsp:nvSpPr>
        <dsp:cNvPr id="0" name=""/>
        <dsp:cNvSpPr/>
      </dsp:nvSpPr>
      <dsp:spPr>
        <a:xfrm>
          <a:off x="4740399" y="814754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4941E9-EB4E-45BE-B717-9D666404B4CC}">
      <dsp:nvSpPr>
        <dsp:cNvPr id="0" name=""/>
        <dsp:cNvSpPr/>
      </dsp:nvSpPr>
      <dsp:spPr>
        <a:xfrm>
          <a:off x="4740399" y="1297088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b="1" kern="1200">
              <a:latin typeface="Verdana"/>
            </a:rPr>
            <a:t>September 3</a:t>
          </a:r>
          <a:endParaRPr lang="en-US" sz="1300" b="1" kern="1200"/>
        </a:p>
      </dsp:txBody>
      <dsp:txXfrm>
        <a:off x="4740399" y="1297088"/>
        <a:ext cx="2531613" cy="169468"/>
      </dsp:txXfrm>
    </dsp:sp>
    <dsp:sp modelId="{F58B1F10-7270-4579-9672-29E1D9D2F46B}">
      <dsp:nvSpPr>
        <dsp:cNvPr id="0" name=""/>
        <dsp:cNvSpPr/>
      </dsp:nvSpPr>
      <dsp:spPr>
        <a:xfrm>
          <a:off x="4655665" y="814754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E3389F-A39E-4B1C-A4F7-097C7E023110}">
      <dsp:nvSpPr>
        <dsp:cNvPr id="0" name=""/>
        <dsp:cNvSpPr/>
      </dsp:nvSpPr>
      <dsp:spPr>
        <a:xfrm>
          <a:off x="4640413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944B98-73A7-4C7F-95FA-3901FA823152}">
      <dsp:nvSpPr>
        <dsp:cNvPr id="0" name=""/>
        <dsp:cNvSpPr/>
      </dsp:nvSpPr>
      <dsp:spPr>
        <a:xfrm rot="8100000">
          <a:off x="6118909" y="187768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333B2C-4B91-48A3-9B8E-876A2A927A47}">
      <dsp:nvSpPr>
        <dsp:cNvPr id="0" name=""/>
        <dsp:cNvSpPr/>
      </dsp:nvSpPr>
      <dsp:spPr>
        <a:xfrm>
          <a:off x="6132222" y="201081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5B5642-A211-4AC7-AAE0-C053D251BE49}">
      <dsp:nvSpPr>
        <dsp:cNvPr id="0" name=""/>
        <dsp:cNvSpPr/>
      </dsp:nvSpPr>
      <dsp:spPr>
        <a:xfrm>
          <a:off x="6263560" y="332419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79900-F884-46CB-824F-A835C24F4982}">
      <dsp:nvSpPr>
        <dsp:cNvPr id="0" name=""/>
        <dsp:cNvSpPr/>
      </dsp:nvSpPr>
      <dsp:spPr>
        <a:xfrm>
          <a:off x="6263560" y="162950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b="1" kern="1200">
              <a:latin typeface="Verdana"/>
            </a:rPr>
            <a:t>September 4</a:t>
          </a:r>
        </a:p>
      </dsp:txBody>
      <dsp:txXfrm>
        <a:off x="6263560" y="162950"/>
        <a:ext cx="2531613" cy="169468"/>
      </dsp:txXfrm>
    </dsp:sp>
    <dsp:sp modelId="{E8B329D7-1D89-49B0-BE38-673007F3476D}">
      <dsp:nvSpPr>
        <dsp:cNvPr id="0" name=""/>
        <dsp:cNvSpPr/>
      </dsp:nvSpPr>
      <dsp:spPr>
        <a:xfrm>
          <a:off x="6178826" y="332419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4F247D-A0E6-4713-BC36-CC4331302AA8}">
      <dsp:nvSpPr>
        <dsp:cNvPr id="0" name=""/>
        <dsp:cNvSpPr/>
      </dsp:nvSpPr>
      <dsp:spPr>
        <a:xfrm>
          <a:off x="6163573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019522-7F47-4595-AA50-687164115B98}">
      <dsp:nvSpPr>
        <dsp:cNvPr id="0" name=""/>
        <dsp:cNvSpPr/>
      </dsp:nvSpPr>
      <dsp:spPr>
        <a:xfrm rot="18900000">
          <a:off x="7642070" y="1321906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6648ED-C4C4-4F50-AAD5-6048C7759476}">
      <dsp:nvSpPr>
        <dsp:cNvPr id="0" name=""/>
        <dsp:cNvSpPr/>
      </dsp:nvSpPr>
      <dsp:spPr>
        <a:xfrm>
          <a:off x="7655382" y="1335218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8D9ABA-4C38-492E-9D0E-DA6C8F6851B3}">
      <dsp:nvSpPr>
        <dsp:cNvPr id="0" name=""/>
        <dsp:cNvSpPr/>
      </dsp:nvSpPr>
      <dsp:spPr>
        <a:xfrm>
          <a:off x="7786721" y="814754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4E3271-F51B-4729-87AF-F3A330259645}">
      <dsp:nvSpPr>
        <dsp:cNvPr id="0" name=""/>
        <dsp:cNvSpPr/>
      </dsp:nvSpPr>
      <dsp:spPr>
        <a:xfrm>
          <a:off x="7786721" y="1297088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kern="1200">
              <a:latin typeface="Verdana"/>
            </a:rPr>
            <a:t>September 5</a:t>
          </a:r>
        </a:p>
      </dsp:txBody>
      <dsp:txXfrm>
        <a:off x="7786721" y="1297088"/>
        <a:ext cx="2531613" cy="169468"/>
      </dsp:txXfrm>
    </dsp:sp>
    <dsp:sp modelId="{41015EB2-214E-45CE-BC50-E57F325BCC93}">
      <dsp:nvSpPr>
        <dsp:cNvPr id="0" name=""/>
        <dsp:cNvSpPr/>
      </dsp:nvSpPr>
      <dsp:spPr>
        <a:xfrm>
          <a:off x="7701986" y="814754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6B65AB-8989-4E9C-B93D-50F97E32B669}">
      <dsp:nvSpPr>
        <dsp:cNvPr id="0" name=""/>
        <dsp:cNvSpPr/>
      </dsp:nvSpPr>
      <dsp:spPr>
        <a:xfrm>
          <a:off x="7686734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C67715-B82B-486F-B600-BBE4AB88955C}">
      <dsp:nvSpPr>
        <dsp:cNvPr id="0" name=""/>
        <dsp:cNvSpPr/>
      </dsp:nvSpPr>
      <dsp:spPr>
        <a:xfrm rot="8100000">
          <a:off x="9165231" y="187768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36E872-CB7B-4603-ABDF-1F5878FF1BA2}">
      <dsp:nvSpPr>
        <dsp:cNvPr id="0" name=""/>
        <dsp:cNvSpPr/>
      </dsp:nvSpPr>
      <dsp:spPr>
        <a:xfrm>
          <a:off x="9178543" y="201081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4F9E8B-5D2A-4ECC-8D6C-AEAF3705A837}">
      <dsp:nvSpPr>
        <dsp:cNvPr id="0" name=""/>
        <dsp:cNvSpPr/>
      </dsp:nvSpPr>
      <dsp:spPr>
        <a:xfrm>
          <a:off x="9309881" y="332419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11EACC-6A9C-4751-8C83-FAFB1DC5EC10}">
      <dsp:nvSpPr>
        <dsp:cNvPr id="0" name=""/>
        <dsp:cNvSpPr/>
      </dsp:nvSpPr>
      <dsp:spPr>
        <a:xfrm>
          <a:off x="9309881" y="162950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kern="1200">
              <a:latin typeface="Verdana"/>
            </a:rPr>
            <a:t>September 6</a:t>
          </a:r>
          <a:endParaRPr lang="en-US" sz="1300" kern="1200"/>
        </a:p>
      </dsp:txBody>
      <dsp:txXfrm>
        <a:off x="9309881" y="162950"/>
        <a:ext cx="2531613" cy="169468"/>
      </dsp:txXfrm>
    </dsp:sp>
    <dsp:sp modelId="{E301BE90-745C-4E6D-9783-85C0E810FF2B}">
      <dsp:nvSpPr>
        <dsp:cNvPr id="0" name=""/>
        <dsp:cNvSpPr/>
      </dsp:nvSpPr>
      <dsp:spPr>
        <a:xfrm>
          <a:off x="9225147" y="332419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259C8A-4894-4B67-AE89-DDE67A8E0ECC}">
      <dsp:nvSpPr>
        <dsp:cNvPr id="0" name=""/>
        <dsp:cNvSpPr/>
      </dsp:nvSpPr>
      <dsp:spPr>
        <a:xfrm>
          <a:off x="9209895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E4C757-6D48-402E-BA9B-D0F15206B4FD}">
      <dsp:nvSpPr>
        <dsp:cNvPr id="0" name=""/>
        <dsp:cNvSpPr/>
      </dsp:nvSpPr>
      <dsp:spPr>
        <a:xfrm>
          <a:off x="0" y="814754"/>
          <a:ext cx="12191999" cy="0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FE9BE2-8794-4F62-9267-AA6320268394}">
      <dsp:nvSpPr>
        <dsp:cNvPr id="0" name=""/>
        <dsp:cNvSpPr/>
      </dsp:nvSpPr>
      <dsp:spPr>
        <a:xfrm rot="8100000">
          <a:off x="26266" y="187768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04FB33-CA0B-42B2-B481-A96ACFFD79E8}">
      <dsp:nvSpPr>
        <dsp:cNvPr id="0" name=""/>
        <dsp:cNvSpPr/>
      </dsp:nvSpPr>
      <dsp:spPr>
        <a:xfrm>
          <a:off x="39579" y="201081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DE0D97-9092-4A37-ACA0-A45F7F668124}">
      <dsp:nvSpPr>
        <dsp:cNvPr id="0" name=""/>
        <dsp:cNvSpPr/>
      </dsp:nvSpPr>
      <dsp:spPr>
        <a:xfrm>
          <a:off x="170917" y="332419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66EF20-4701-4EA1-848C-96C7C1E3781B}">
      <dsp:nvSpPr>
        <dsp:cNvPr id="0" name=""/>
        <dsp:cNvSpPr/>
      </dsp:nvSpPr>
      <dsp:spPr>
        <a:xfrm>
          <a:off x="170917" y="162950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kern="1200">
              <a:latin typeface="Verdana"/>
            </a:rPr>
            <a:t>August 31</a:t>
          </a:r>
          <a:endParaRPr lang="en-US" sz="1300" kern="1200"/>
        </a:p>
      </dsp:txBody>
      <dsp:txXfrm>
        <a:off x="170917" y="162950"/>
        <a:ext cx="2531613" cy="169468"/>
      </dsp:txXfrm>
    </dsp:sp>
    <dsp:sp modelId="{13D3F23C-78B7-43C2-B313-F336C70DBD60}">
      <dsp:nvSpPr>
        <dsp:cNvPr id="0" name=""/>
        <dsp:cNvSpPr/>
      </dsp:nvSpPr>
      <dsp:spPr>
        <a:xfrm>
          <a:off x="86183" y="332419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659216-7017-4E86-A4C8-2F587F179CC2}">
      <dsp:nvSpPr>
        <dsp:cNvPr id="0" name=""/>
        <dsp:cNvSpPr/>
      </dsp:nvSpPr>
      <dsp:spPr>
        <a:xfrm>
          <a:off x="70931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505832-A545-4555-BBDC-B42CFA7BF501}">
      <dsp:nvSpPr>
        <dsp:cNvPr id="0" name=""/>
        <dsp:cNvSpPr/>
      </dsp:nvSpPr>
      <dsp:spPr>
        <a:xfrm rot="18900000">
          <a:off x="1549427" y="1321906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4B67B3-9337-4877-BD97-98AD6971F380}">
      <dsp:nvSpPr>
        <dsp:cNvPr id="0" name=""/>
        <dsp:cNvSpPr/>
      </dsp:nvSpPr>
      <dsp:spPr>
        <a:xfrm>
          <a:off x="1562739" y="1335218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64B75A-B921-41E6-8C4E-8F61D0FA95A4}">
      <dsp:nvSpPr>
        <dsp:cNvPr id="0" name=""/>
        <dsp:cNvSpPr/>
      </dsp:nvSpPr>
      <dsp:spPr>
        <a:xfrm>
          <a:off x="1694078" y="814754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4975DB-D5A3-4651-B607-AECD7E9A97F3}">
      <dsp:nvSpPr>
        <dsp:cNvPr id="0" name=""/>
        <dsp:cNvSpPr/>
      </dsp:nvSpPr>
      <dsp:spPr>
        <a:xfrm>
          <a:off x="1694078" y="1297088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kern="1200">
              <a:latin typeface="Verdana"/>
            </a:rPr>
            <a:t>September 1</a:t>
          </a:r>
          <a:endParaRPr lang="en-US" sz="1300" kern="1200"/>
        </a:p>
      </dsp:txBody>
      <dsp:txXfrm>
        <a:off x="1694078" y="1297088"/>
        <a:ext cx="2531613" cy="169468"/>
      </dsp:txXfrm>
    </dsp:sp>
    <dsp:sp modelId="{F489FAF7-3A28-47D8-A69A-37AB093CF417}">
      <dsp:nvSpPr>
        <dsp:cNvPr id="0" name=""/>
        <dsp:cNvSpPr/>
      </dsp:nvSpPr>
      <dsp:spPr>
        <a:xfrm>
          <a:off x="1609343" y="814754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1C5D72-BCA8-4DF7-A71F-B95FF15C5AEC}">
      <dsp:nvSpPr>
        <dsp:cNvPr id="0" name=""/>
        <dsp:cNvSpPr/>
      </dsp:nvSpPr>
      <dsp:spPr>
        <a:xfrm>
          <a:off x="1594091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A41FEE-3190-4CF6-839B-21F79B1EED23}">
      <dsp:nvSpPr>
        <dsp:cNvPr id="0" name=""/>
        <dsp:cNvSpPr/>
      </dsp:nvSpPr>
      <dsp:spPr>
        <a:xfrm rot="8100000">
          <a:off x="3072588" y="187768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A41E42-5B40-4C95-B275-2D20EADABAE2}">
      <dsp:nvSpPr>
        <dsp:cNvPr id="0" name=""/>
        <dsp:cNvSpPr/>
      </dsp:nvSpPr>
      <dsp:spPr>
        <a:xfrm>
          <a:off x="3085900" y="201081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CC58FC-D02A-41C4-972E-192AF1B01DA4}">
      <dsp:nvSpPr>
        <dsp:cNvPr id="0" name=""/>
        <dsp:cNvSpPr/>
      </dsp:nvSpPr>
      <dsp:spPr>
        <a:xfrm>
          <a:off x="3217239" y="332419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06E9C2-7E11-47A4-9778-7FCB9EDA56C1}">
      <dsp:nvSpPr>
        <dsp:cNvPr id="0" name=""/>
        <dsp:cNvSpPr/>
      </dsp:nvSpPr>
      <dsp:spPr>
        <a:xfrm>
          <a:off x="3217239" y="162950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b="1" kern="1200">
              <a:latin typeface="Verdana"/>
            </a:rPr>
            <a:t>September 2</a:t>
          </a:r>
          <a:endParaRPr lang="en-US" sz="1300" b="1" kern="1200"/>
        </a:p>
      </dsp:txBody>
      <dsp:txXfrm>
        <a:off x="3217239" y="162950"/>
        <a:ext cx="2531613" cy="169468"/>
      </dsp:txXfrm>
    </dsp:sp>
    <dsp:sp modelId="{B6629210-CCCB-4C3F-93D6-A6B3E4B5066F}">
      <dsp:nvSpPr>
        <dsp:cNvPr id="0" name=""/>
        <dsp:cNvSpPr/>
      </dsp:nvSpPr>
      <dsp:spPr>
        <a:xfrm>
          <a:off x="3132504" y="332419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D2ADA8-0356-43FC-81F2-D06415A22EF0}">
      <dsp:nvSpPr>
        <dsp:cNvPr id="0" name=""/>
        <dsp:cNvSpPr/>
      </dsp:nvSpPr>
      <dsp:spPr>
        <a:xfrm>
          <a:off x="3117252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A59409-846D-4BE4-BE03-A60C8BF44C00}">
      <dsp:nvSpPr>
        <dsp:cNvPr id="0" name=""/>
        <dsp:cNvSpPr/>
      </dsp:nvSpPr>
      <dsp:spPr>
        <a:xfrm rot="18900000">
          <a:off x="4595749" y="1321906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410EE1-3D11-437A-9EB9-3ABFA8BEBB85}">
      <dsp:nvSpPr>
        <dsp:cNvPr id="0" name=""/>
        <dsp:cNvSpPr/>
      </dsp:nvSpPr>
      <dsp:spPr>
        <a:xfrm>
          <a:off x="4609061" y="1335218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CB1F12-CFF2-45A1-BCB3-0714A86F3D7C}">
      <dsp:nvSpPr>
        <dsp:cNvPr id="0" name=""/>
        <dsp:cNvSpPr/>
      </dsp:nvSpPr>
      <dsp:spPr>
        <a:xfrm>
          <a:off x="4740399" y="814754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4941E9-EB4E-45BE-B717-9D666404B4CC}">
      <dsp:nvSpPr>
        <dsp:cNvPr id="0" name=""/>
        <dsp:cNvSpPr/>
      </dsp:nvSpPr>
      <dsp:spPr>
        <a:xfrm>
          <a:off x="4740399" y="1297088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b="1" kern="1200">
              <a:latin typeface="Verdana"/>
            </a:rPr>
            <a:t>September 3</a:t>
          </a:r>
          <a:endParaRPr lang="en-US" sz="1300" b="1" kern="1200"/>
        </a:p>
      </dsp:txBody>
      <dsp:txXfrm>
        <a:off x="4740399" y="1297088"/>
        <a:ext cx="2531613" cy="169468"/>
      </dsp:txXfrm>
    </dsp:sp>
    <dsp:sp modelId="{F58B1F10-7270-4579-9672-29E1D9D2F46B}">
      <dsp:nvSpPr>
        <dsp:cNvPr id="0" name=""/>
        <dsp:cNvSpPr/>
      </dsp:nvSpPr>
      <dsp:spPr>
        <a:xfrm>
          <a:off x="4655665" y="814754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E3389F-A39E-4B1C-A4F7-097C7E023110}">
      <dsp:nvSpPr>
        <dsp:cNvPr id="0" name=""/>
        <dsp:cNvSpPr/>
      </dsp:nvSpPr>
      <dsp:spPr>
        <a:xfrm>
          <a:off x="4640413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944B98-73A7-4C7F-95FA-3901FA823152}">
      <dsp:nvSpPr>
        <dsp:cNvPr id="0" name=""/>
        <dsp:cNvSpPr/>
      </dsp:nvSpPr>
      <dsp:spPr>
        <a:xfrm rot="8100000">
          <a:off x="6118909" y="187768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333B2C-4B91-48A3-9B8E-876A2A927A47}">
      <dsp:nvSpPr>
        <dsp:cNvPr id="0" name=""/>
        <dsp:cNvSpPr/>
      </dsp:nvSpPr>
      <dsp:spPr>
        <a:xfrm>
          <a:off x="6132222" y="201081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5B5642-A211-4AC7-AAE0-C053D251BE49}">
      <dsp:nvSpPr>
        <dsp:cNvPr id="0" name=""/>
        <dsp:cNvSpPr/>
      </dsp:nvSpPr>
      <dsp:spPr>
        <a:xfrm>
          <a:off x="6263560" y="332419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79900-F884-46CB-824F-A835C24F4982}">
      <dsp:nvSpPr>
        <dsp:cNvPr id="0" name=""/>
        <dsp:cNvSpPr/>
      </dsp:nvSpPr>
      <dsp:spPr>
        <a:xfrm>
          <a:off x="6263560" y="162950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b="1" kern="1200">
              <a:latin typeface="Verdana"/>
            </a:rPr>
            <a:t>September 4</a:t>
          </a:r>
        </a:p>
      </dsp:txBody>
      <dsp:txXfrm>
        <a:off x="6263560" y="162950"/>
        <a:ext cx="2531613" cy="169468"/>
      </dsp:txXfrm>
    </dsp:sp>
    <dsp:sp modelId="{E8B329D7-1D89-49B0-BE38-673007F3476D}">
      <dsp:nvSpPr>
        <dsp:cNvPr id="0" name=""/>
        <dsp:cNvSpPr/>
      </dsp:nvSpPr>
      <dsp:spPr>
        <a:xfrm>
          <a:off x="6178826" y="332419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4F247D-A0E6-4713-BC36-CC4331302AA8}">
      <dsp:nvSpPr>
        <dsp:cNvPr id="0" name=""/>
        <dsp:cNvSpPr/>
      </dsp:nvSpPr>
      <dsp:spPr>
        <a:xfrm>
          <a:off x="6163573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019522-7F47-4595-AA50-687164115B98}">
      <dsp:nvSpPr>
        <dsp:cNvPr id="0" name=""/>
        <dsp:cNvSpPr/>
      </dsp:nvSpPr>
      <dsp:spPr>
        <a:xfrm rot="18900000">
          <a:off x="7642070" y="1321906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6648ED-C4C4-4F50-AAD5-6048C7759476}">
      <dsp:nvSpPr>
        <dsp:cNvPr id="0" name=""/>
        <dsp:cNvSpPr/>
      </dsp:nvSpPr>
      <dsp:spPr>
        <a:xfrm>
          <a:off x="7655382" y="1335218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8D9ABA-4C38-492E-9D0E-DA6C8F6851B3}">
      <dsp:nvSpPr>
        <dsp:cNvPr id="0" name=""/>
        <dsp:cNvSpPr/>
      </dsp:nvSpPr>
      <dsp:spPr>
        <a:xfrm>
          <a:off x="7786721" y="814754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4E3271-F51B-4729-87AF-F3A330259645}">
      <dsp:nvSpPr>
        <dsp:cNvPr id="0" name=""/>
        <dsp:cNvSpPr/>
      </dsp:nvSpPr>
      <dsp:spPr>
        <a:xfrm>
          <a:off x="7786721" y="1297088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kern="1200">
              <a:latin typeface="Verdana"/>
            </a:rPr>
            <a:t>September 5</a:t>
          </a:r>
        </a:p>
      </dsp:txBody>
      <dsp:txXfrm>
        <a:off x="7786721" y="1297088"/>
        <a:ext cx="2531613" cy="169468"/>
      </dsp:txXfrm>
    </dsp:sp>
    <dsp:sp modelId="{41015EB2-214E-45CE-BC50-E57F325BCC93}">
      <dsp:nvSpPr>
        <dsp:cNvPr id="0" name=""/>
        <dsp:cNvSpPr/>
      </dsp:nvSpPr>
      <dsp:spPr>
        <a:xfrm>
          <a:off x="7701986" y="814754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6B65AB-8989-4E9C-B93D-50F97E32B669}">
      <dsp:nvSpPr>
        <dsp:cNvPr id="0" name=""/>
        <dsp:cNvSpPr/>
      </dsp:nvSpPr>
      <dsp:spPr>
        <a:xfrm>
          <a:off x="7686734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C67715-B82B-486F-B600-BBE4AB88955C}">
      <dsp:nvSpPr>
        <dsp:cNvPr id="0" name=""/>
        <dsp:cNvSpPr/>
      </dsp:nvSpPr>
      <dsp:spPr>
        <a:xfrm rot="8100000">
          <a:off x="9165231" y="187768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36E872-CB7B-4603-ABDF-1F5878FF1BA2}">
      <dsp:nvSpPr>
        <dsp:cNvPr id="0" name=""/>
        <dsp:cNvSpPr/>
      </dsp:nvSpPr>
      <dsp:spPr>
        <a:xfrm>
          <a:off x="9178543" y="201081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4F9E8B-5D2A-4ECC-8D6C-AEAF3705A837}">
      <dsp:nvSpPr>
        <dsp:cNvPr id="0" name=""/>
        <dsp:cNvSpPr/>
      </dsp:nvSpPr>
      <dsp:spPr>
        <a:xfrm>
          <a:off x="9309881" y="332419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11EACC-6A9C-4751-8C83-FAFB1DC5EC10}">
      <dsp:nvSpPr>
        <dsp:cNvPr id="0" name=""/>
        <dsp:cNvSpPr/>
      </dsp:nvSpPr>
      <dsp:spPr>
        <a:xfrm>
          <a:off x="9309881" y="162950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kern="1200">
              <a:latin typeface="Verdana"/>
            </a:rPr>
            <a:t>September 6</a:t>
          </a:r>
          <a:endParaRPr lang="en-US" sz="1300" kern="1200"/>
        </a:p>
      </dsp:txBody>
      <dsp:txXfrm>
        <a:off x="9309881" y="162950"/>
        <a:ext cx="2531613" cy="169468"/>
      </dsp:txXfrm>
    </dsp:sp>
    <dsp:sp modelId="{E301BE90-745C-4E6D-9783-85C0E810FF2B}">
      <dsp:nvSpPr>
        <dsp:cNvPr id="0" name=""/>
        <dsp:cNvSpPr/>
      </dsp:nvSpPr>
      <dsp:spPr>
        <a:xfrm>
          <a:off x="9225147" y="332419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259C8A-4894-4B67-AE89-DDE67A8E0ECC}">
      <dsp:nvSpPr>
        <dsp:cNvPr id="0" name=""/>
        <dsp:cNvSpPr/>
      </dsp:nvSpPr>
      <dsp:spPr>
        <a:xfrm>
          <a:off x="9209895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E4C757-6D48-402E-BA9B-D0F15206B4FD}">
      <dsp:nvSpPr>
        <dsp:cNvPr id="0" name=""/>
        <dsp:cNvSpPr/>
      </dsp:nvSpPr>
      <dsp:spPr>
        <a:xfrm>
          <a:off x="0" y="814754"/>
          <a:ext cx="12191999" cy="0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FE9BE2-8794-4F62-9267-AA6320268394}">
      <dsp:nvSpPr>
        <dsp:cNvPr id="0" name=""/>
        <dsp:cNvSpPr/>
      </dsp:nvSpPr>
      <dsp:spPr>
        <a:xfrm rot="8100000">
          <a:off x="26266" y="187768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04FB33-CA0B-42B2-B481-A96ACFFD79E8}">
      <dsp:nvSpPr>
        <dsp:cNvPr id="0" name=""/>
        <dsp:cNvSpPr/>
      </dsp:nvSpPr>
      <dsp:spPr>
        <a:xfrm>
          <a:off x="39579" y="201081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DE0D97-9092-4A37-ACA0-A45F7F668124}">
      <dsp:nvSpPr>
        <dsp:cNvPr id="0" name=""/>
        <dsp:cNvSpPr/>
      </dsp:nvSpPr>
      <dsp:spPr>
        <a:xfrm>
          <a:off x="170917" y="332419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66EF20-4701-4EA1-848C-96C7C1E3781B}">
      <dsp:nvSpPr>
        <dsp:cNvPr id="0" name=""/>
        <dsp:cNvSpPr/>
      </dsp:nvSpPr>
      <dsp:spPr>
        <a:xfrm>
          <a:off x="170917" y="162950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kern="1200">
              <a:latin typeface="Verdana"/>
            </a:rPr>
            <a:t>August 31</a:t>
          </a:r>
          <a:endParaRPr lang="en-US" sz="1300" kern="1200"/>
        </a:p>
      </dsp:txBody>
      <dsp:txXfrm>
        <a:off x="170917" y="162950"/>
        <a:ext cx="2531613" cy="169468"/>
      </dsp:txXfrm>
    </dsp:sp>
    <dsp:sp modelId="{13D3F23C-78B7-43C2-B313-F336C70DBD60}">
      <dsp:nvSpPr>
        <dsp:cNvPr id="0" name=""/>
        <dsp:cNvSpPr/>
      </dsp:nvSpPr>
      <dsp:spPr>
        <a:xfrm>
          <a:off x="86183" y="332419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659216-7017-4E86-A4C8-2F587F179CC2}">
      <dsp:nvSpPr>
        <dsp:cNvPr id="0" name=""/>
        <dsp:cNvSpPr/>
      </dsp:nvSpPr>
      <dsp:spPr>
        <a:xfrm>
          <a:off x="70931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505832-A545-4555-BBDC-B42CFA7BF501}">
      <dsp:nvSpPr>
        <dsp:cNvPr id="0" name=""/>
        <dsp:cNvSpPr/>
      </dsp:nvSpPr>
      <dsp:spPr>
        <a:xfrm rot="18900000">
          <a:off x="1549427" y="1321906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4B67B3-9337-4877-BD97-98AD6971F380}">
      <dsp:nvSpPr>
        <dsp:cNvPr id="0" name=""/>
        <dsp:cNvSpPr/>
      </dsp:nvSpPr>
      <dsp:spPr>
        <a:xfrm>
          <a:off x="1562739" y="1335218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64B75A-B921-41E6-8C4E-8F61D0FA95A4}">
      <dsp:nvSpPr>
        <dsp:cNvPr id="0" name=""/>
        <dsp:cNvSpPr/>
      </dsp:nvSpPr>
      <dsp:spPr>
        <a:xfrm>
          <a:off x="1694078" y="814754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4975DB-D5A3-4651-B607-AECD7E9A97F3}">
      <dsp:nvSpPr>
        <dsp:cNvPr id="0" name=""/>
        <dsp:cNvSpPr/>
      </dsp:nvSpPr>
      <dsp:spPr>
        <a:xfrm>
          <a:off x="1694078" y="1297088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kern="1200">
              <a:latin typeface="Verdana"/>
            </a:rPr>
            <a:t>September 1</a:t>
          </a:r>
          <a:endParaRPr lang="en-US" sz="1300" kern="1200"/>
        </a:p>
      </dsp:txBody>
      <dsp:txXfrm>
        <a:off x="1694078" y="1297088"/>
        <a:ext cx="2531613" cy="169468"/>
      </dsp:txXfrm>
    </dsp:sp>
    <dsp:sp modelId="{F489FAF7-3A28-47D8-A69A-37AB093CF417}">
      <dsp:nvSpPr>
        <dsp:cNvPr id="0" name=""/>
        <dsp:cNvSpPr/>
      </dsp:nvSpPr>
      <dsp:spPr>
        <a:xfrm>
          <a:off x="1609343" y="814754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1C5D72-BCA8-4DF7-A71F-B95FF15C5AEC}">
      <dsp:nvSpPr>
        <dsp:cNvPr id="0" name=""/>
        <dsp:cNvSpPr/>
      </dsp:nvSpPr>
      <dsp:spPr>
        <a:xfrm>
          <a:off x="1594091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A41FEE-3190-4CF6-839B-21F79B1EED23}">
      <dsp:nvSpPr>
        <dsp:cNvPr id="0" name=""/>
        <dsp:cNvSpPr/>
      </dsp:nvSpPr>
      <dsp:spPr>
        <a:xfrm rot="8100000">
          <a:off x="3072588" y="187768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A41E42-5B40-4C95-B275-2D20EADABAE2}">
      <dsp:nvSpPr>
        <dsp:cNvPr id="0" name=""/>
        <dsp:cNvSpPr/>
      </dsp:nvSpPr>
      <dsp:spPr>
        <a:xfrm>
          <a:off x="3085900" y="201081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CC58FC-D02A-41C4-972E-192AF1B01DA4}">
      <dsp:nvSpPr>
        <dsp:cNvPr id="0" name=""/>
        <dsp:cNvSpPr/>
      </dsp:nvSpPr>
      <dsp:spPr>
        <a:xfrm>
          <a:off x="3217239" y="332419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06E9C2-7E11-47A4-9778-7FCB9EDA56C1}">
      <dsp:nvSpPr>
        <dsp:cNvPr id="0" name=""/>
        <dsp:cNvSpPr/>
      </dsp:nvSpPr>
      <dsp:spPr>
        <a:xfrm>
          <a:off x="3217239" y="162950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b="1" kern="1200">
              <a:latin typeface="Verdana"/>
            </a:rPr>
            <a:t>September 2</a:t>
          </a:r>
          <a:endParaRPr lang="en-US" sz="1300" b="1" kern="1200"/>
        </a:p>
      </dsp:txBody>
      <dsp:txXfrm>
        <a:off x="3217239" y="162950"/>
        <a:ext cx="2531613" cy="169468"/>
      </dsp:txXfrm>
    </dsp:sp>
    <dsp:sp modelId="{B6629210-CCCB-4C3F-93D6-A6B3E4B5066F}">
      <dsp:nvSpPr>
        <dsp:cNvPr id="0" name=""/>
        <dsp:cNvSpPr/>
      </dsp:nvSpPr>
      <dsp:spPr>
        <a:xfrm>
          <a:off x="3132504" y="332419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D2ADA8-0356-43FC-81F2-D06415A22EF0}">
      <dsp:nvSpPr>
        <dsp:cNvPr id="0" name=""/>
        <dsp:cNvSpPr/>
      </dsp:nvSpPr>
      <dsp:spPr>
        <a:xfrm>
          <a:off x="3117252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A59409-846D-4BE4-BE03-A60C8BF44C00}">
      <dsp:nvSpPr>
        <dsp:cNvPr id="0" name=""/>
        <dsp:cNvSpPr/>
      </dsp:nvSpPr>
      <dsp:spPr>
        <a:xfrm rot="18900000">
          <a:off x="4595749" y="1321906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410EE1-3D11-437A-9EB9-3ABFA8BEBB85}">
      <dsp:nvSpPr>
        <dsp:cNvPr id="0" name=""/>
        <dsp:cNvSpPr/>
      </dsp:nvSpPr>
      <dsp:spPr>
        <a:xfrm>
          <a:off x="4609061" y="1335218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CB1F12-CFF2-45A1-BCB3-0714A86F3D7C}">
      <dsp:nvSpPr>
        <dsp:cNvPr id="0" name=""/>
        <dsp:cNvSpPr/>
      </dsp:nvSpPr>
      <dsp:spPr>
        <a:xfrm>
          <a:off x="4740399" y="814754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4941E9-EB4E-45BE-B717-9D666404B4CC}">
      <dsp:nvSpPr>
        <dsp:cNvPr id="0" name=""/>
        <dsp:cNvSpPr/>
      </dsp:nvSpPr>
      <dsp:spPr>
        <a:xfrm>
          <a:off x="4740399" y="1297088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b="1" kern="1200">
              <a:latin typeface="Verdana"/>
            </a:rPr>
            <a:t>September 3</a:t>
          </a:r>
          <a:endParaRPr lang="en-US" sz="1300" b="1" kern="1200"/>
        </a:p>
      </dsp:txBody>
      <dsp:txXfrm>
        <a:off x="4740399" y="1297088"/>
        <a:ext cx="2531613" cy="169468"/>
      </dsp:txXfrm>
    </dsp:sp>
    <dsp:sp modelId="{F58B1F10-7270-4579-9672-29E1D9D2F46B}">
      <dsp:nvSpPr>
        <dsp:cNvPr id="0" name=""/>
        <dsp:cNvSpPr/>
      </dsp:nvSpPr>
      <dsp:spPr>
        <a:xfrm>
          <a:off x="4655665" y="814754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E3389F-A39E-4B1C-A4F7-097C7E023110}">
      <dsp:nvSpPr>
        <dsp:cNvPr id="0" name=""/>
        <dsp:cNvSpPr/>
      </dsp:nvSpPr>
      <dsp:spPr>
        <a:xfrm>
          <a:off x="4640413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944B98-73A7-4C7F-95FA-3901FA823152}">
      <dsp:nvSpPr>
        <dsp:cNvPr id="0" name=""/>
        <dsp:cNvSpPr/>
      </dsp:nvSpPr>
      <dsp:spPr>
        <a:xfrm rot="8100000">
          <a:off x="6118909" y="187768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333B2C-4B91-48A3-9B8E-876A2A927A47}">
      <dsp:nvSpPr>
        <dsp:cNvPr id="0" name=""/>
        <dsp:cNvSpPr/>
      </dsp:nvSpPr>
      <dsp:spPr>
        <a:xfrm>
          <a:off x="6132222" y="201081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5B5642-A211-4AC7-AAE0-C053D251BE49}">
      <dsp:nvSpPr>
        <dsp:cNvPr id="0" name=""/>
        <dsp:cNvSpPr/>
      </dsp:nvSpPr>
      <dsp:spPr>
        <a:xfrm>
          <a:off x="6263560" y="332419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79900-F884-46CB-824F-A835C24F4982}">
      <dsp:nvSpPr>
        <dsp:cNvPr id="0" name=""/>
        <dsp:cNvSpPr/>
      </dsp:nvSpPr>
      <dsp:spPr>
        <a:xfrm>
          <a:off x="6263560" y="162950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b="1" kern="1200">
              <a:latin typeface="Verdana"/>
            </a:rPr>
            <a:t>September 4</a:t>
          </a:r>
        </a:p>
      </dsp:txBody>
      <dsp:txXfrm>
        <a:off x="6263560" y="162950"/>
        <a:ext cx="2531613" cy="169468"/>
      </dsp:txXfrm>
    </dsp:sp>
    <dsp:sp modelId="{E8B329D7-1D89-49B0-BE38-673007F3476D}">
      <dsp:nvSpPr>
        <dsp:cNvPr id="0" name=""/>
        <dsp:cNvSpPr/>
      </dsp:nvSpPr>
      <dsp:spPr>
        <a:xfrm>
          <a:off x="6178826" y="332419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4F247D-A0E6-4713-BC36-CC4331302AA8}">
      <dsp:nvSpPr>
        <dsp:cNvPr id="0" name=""/>
        <dsp:cNvSpPr/>
      </dsp:nvSpPr>
      <dsp:spPr>
        <a:xfrm>
          <a:off x="6163573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019522-7F47-4595-AA50-687164115B98}">
      <dsp:nvSpPr>
        <dsp:cNvPr id="0" name=""/>
        <dsp:cNvSpPr/>
      </dsp:nvSpPr>
      <dsp:spPr>
        <a:xfrm rot="18900000">
          <a:off x="7642070" y="1321906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6648ED-C4C4-4F50-AAD5-6048C7759476}">
      <dsp:nvSpPr>
        <dsp:cNvPr id="0" name=""/>
        <dsp:cNvSpPr/>
      </dsp:nvSpPr>
      <dsp:spPr>
        <a:xfrm>
          <a:off x="7655382" y="1335218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8D9ABA-4C38-492E-9D0E-DA6C8F6851B3}">
      <dsp:nvSpPr>
        <dsp:cNvPr id="0" name=""/>
        <dsp:cNvSpPr/>
      </dsp:nvSpPr>
      <dsp:spPr>
        <a:xfrm>
          <a:off x="7786721" y="814754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4E3271-F51B-4729-87AF-F3A330259645}">
      <dsp:nvSpPr>
        <dsp:cNvPr id="0" name=""/>
        <dsp:cNvSpPr/>
      </dsp:nvSpPr>
      <dsp:spPr>
        <a:xfrm>
          <a:off x="7786721" y="1297088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kern="1200">
              <a:latin typeface="Verdana"/>
            </a:rPr>
            <a:t>September 5</a:t>
          </a:r>
        </a:p>
      </dsp:txBody>
      <dsp:txXfrm>
        <a:off x="7786721" y="1297088"/>
        <a:ext cx="2531613" cy="169468"/>
      </dsp:txXfrm>
    </dsp:sp>
    <dsp:sp modelId="{41015EB2-214E-45CE-BC50-E57F325BCC93}">
      <dsp:nvSpPr>
        <dsp:cNvPr id="0" name=""/>
        <dsp:cNvSpPr/>
      </dsp:nvSpPr>
      <dsp:spPr>
        <a:xfrm>
          <a:off x="7701986" y="814754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6B65AB-8989-4E9C-B93D-50F97E32B669}">
      <dsp:nvSpPr>
        <dsp:cNvPr id="0" name=""/>
        <dsp:cNvSpPr/>
      </dsp:nvSpPr>
      <dsp:spPr>
        <a:xfrm>
          <a:off x="7686734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C67715-B82B-486F-B600-BBE4AB88955C}">
      <dsp:nvSpPr>
        <dsp:cNvPr id="0" name=""/>
        <dsp:cNvSpPr/>
      </dsp:nvSpPr>
      <dsp:spPr>
        <a:xfrm rot="8100000">
          <a:off x="9165231" y="187768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36E872-CB7B-4603-ABDF-1F5878FF1BA2}">
      <dsp:nvSpPr>
        <dsp:cNvPr id="0" name=""/>
        <dsp:cNvSpPr/>
      </dsp:nvSpPr>
      <dsp:spPr>
        <a:xfrm>
          <a:off x="9178543" y="201081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4F9E8B-5D2A-4ECC-8D6C-AEAF3705A837}">
      <dsp:nvSpPr>
        <dsp:cNvPr id="0" name=""/>
        <dsp:cNvSpPr/>
      </dsp:nvSpPr>
      <dsp:spPr>
        <a:xfrm>
          <a:off x="9309881" y="332419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11EACC-6A9C-4751-8C83-FAFB1DC5EC10}">
      <dsp:nvSpPr>
        <dsp:cNvPr id="0" name=""/>
        <dsp:cNvSpPr/>
      </dsp:nvSpPr>
      <dsp:spPr>
        <a:xfrm>
          <a:off x="9309881" y="162950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kern="1200">
              <a:latin typeface="Verdana"/>
            </a:rPr>
            <a:t>September 6</a:t>
          </a:r>
          <a:endParaRPr lang="en-US" sz="1300" kern="1200"/>
        </a:p>
      </dsp:txBody>
      <dsp:txXfrm>
        <a:off x="9309881" y="162950"/>
        <a:ext cx="2531613" cy="169468"/>
      </dsp:txXfrm>
    </dsp:sp>
    <dsp:sp modelId="{E301BE90-745C-4E6D-9783-85C0E810FF2B}">
      <dsp:nvSpPr>
        <dsp:cNvPr id="0" name=""/>
        <dsp:cNvSpPr/>
      </dsp:nvSpPr>
      <dsp:spPr>
        <a:xfrm>
          <a:off x="9225147" y="332419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259C8A-4894-4B67-AE89-DDE67A8E0ECC}">
      <dsp:nvSpPr>
        <dsp:cNvPr id="0" name=""/>
        <dsp:cNvSpPr/>
      </dsp:nvSpPr>
      <dsp:spPr>
        <a:xfrm>
          <a:off x="9209895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E4C757-6D48-402E-BA9B-D0F15206B4FD}">
      <dsp:nvSpPr>
        <dsp:cNvPr id="0" name=""/>
        <dsp:cNvSpPr/>
      </dsp:nvSpPr>
      <dsp:spPr>
        <a:xfrm>
          <a:off x="0" y="814754"/>
          <a:ext cx="12191999" cy="0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FE9BE2-8794-4F62-9267-AA6320268394}">
      <dsp:nvSpPr>
        <dsp:cNvPr id="0" name=""/>
        <dsp:cNvSpPr/>
      </dsp:nvSpPr>
      <dsp:spPr>
        <a:xfrm rot="8100000">
          <a:off x="26266" y="187768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04FB33-CA0B-42B2-B481-A96ACFFD79E8}">
      <dsp:nvSpPr>
        <dsp:cNvPr id="0" name=""/>
        <dsp:cNvSpPr/>
      </dsp:nvSpPr>
      <dsp:spPr>
        <a:xfrm>
          <a:off x="39579" y="201081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DE0D97-9092-4A37-ACA0-A45F7F668124}">
      <dsp:nvSpPr>
        <dsp:cNvPr id="0" name=""/>
        <dsp:cNvSpPr/>
      </dsp:nvSpPr>
      <dsp:spPr>
        <a:xfrm>
          <a:off x="170917" y="332419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66EF20-4701-4EA1-848C-96C7C1E3781B}">
      <dsp:nvSpPr>
        <dsp:cNvPr id="0" name=""/>
        <dsp:cNvSpPr/>
      </dsp:nvSpPr>
      <dsp:spPr>
        <a:xfrm>
          <a:off x="170917" y="162950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kern="1200">
              <a:latin typeface="Verdana"/>
            </a:rPr>
            <a:t>August 31</a:t>
          </a:r>
          <a:endParaRPr lang="en-US" sz="1300" kern="1200"/>
        </a:p>
      </dsp:txBody>
      <dsp:txXfrm>
        <a:off x="170917" y="162950"/>
        <a:ext cx="2531613" cy="169468"/>
      </dsp:txXfrm>
    </dsp:sp>
    <dsp:sp modelId="{13D3F23C-78B7-43C2-B313-F336C70DBD60}">
      <dsp:nvSpPr>
        <dsp:cNvPr id="0" name=""/>
        <dsp:cNvSpPr/>
      </dsp:nvSpPr>
      <dsp:spPr>
        <a:xfrm>
          <a:off x="86183" y="332419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659216-7017-4E86-A4C8-2F587F179CC2}">
      <dsp:nvSpPr>
        <dsp:cNvPr id="0" name=""/>
        <dsp:cNvSpPr/>
      </dsp:nvSpPr>
      <dsp:spPr>
        <a:xfrm>
          <a:off x="70931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505832-A545-4555-BBDC-B42CFA7BF501}">
      <dsp:nvSpPr>
        <dsp:cNvPr id="0" name=""/>
        <dsp:cNvSpPr/>
      </dsp:nvSpPr>
      <dsp:spPr>
        <a:xfrm rot="18900000">
          <a:off x="1549427" y="1321906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4B67B3-9337-4877-BD97-98AD6971F380}">
      <dsp:nvSpPr>
        <dsp:cNvPr id="0" name=""/>
        <dsp:cNvSpPr/>
      </dsp:nvSpPr>
      <dsp:spPr>
        <a:xfrm>
          <a:off x="1562739" y="1335218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64B75A-B921-41E6-8C4E-8F61D0FA95A4}">
      <dsp:nvSpPr>
        <dsp:cNvPr id="0" name=""/>
        <dsp:cNvSpPr/>
      </dsp:nvSpPr>
      <dsp:spPr>
        <a:xfrm>
          <a:off x="1694078" y="814754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4975DB-D5A3-4651-B607-AECD7E9A97F3}">
      <dsp:nvSpPr>
        <dsp:cNvPr id="0" name=""/>
        <dsp:cNvSpPr/>
      </dsp:nvSpPr>
      <dsp:spPr>
        <a:xfrm>
          <a:off x="1694078" y="1297088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kern="1200">
              <a:latin typeface="Verdana"/>
            </a:rPr>
            <a:t>September 1</a:t>
          </a:r>
          <a:endParaRPr lang="en-US" sz="1300" kern="1200"/>
        </a:p>
      </dsp:txBody>
      <dsp:txXfrm>
        <a:off x="1694078" y="1297088"/>
        <a:ext cx="2531613" cy="169468"/>
      </dsp:txXfrm>
    </dsp:sp>
    <dsp:sp modelId="{F489FAF7-3A28-47D8-A69A-37AB093CF417}">
      <dsp:nvSpPr>
        <dsp:cNvPr id="0" name=""/>
        <dsp:cNvSpPr/>
      </dsp:nvSpPr>
      <dsp:spPr>
        <a:xfrm>
          <a:off x="1609343" y="814754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1C5D72-BCA8-4DF7-A71F-B95FF15C5AEC}">
      <dsp:nvSpPr>
        <dsp:cNvPr id="0" name=""/>
        <dsp:cNvSpPr/>
      </dsp:nvSpPr>
      <dsp:spPr>
        <a:xfrm>
          <a:off x="1594091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A41FEE-3190-4CF6-839B-21F79B1EED23}">
      <dsp:nvSpPr>
        <dsp:cNvPr id="0" name=""/>
        <dsp:cNvSpPr/>
      </dsp:nvSpPr>
      <dsp:spPr>
        <a:xfrm rot="8100000">
          <a:off x="3072588" y="187768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A41E42-5B40-4C95-B275-2D20EADABAE2}">
      <dsp:nvSpPr>
        <dsp:cNvPr id="0" name=""/>
        <dsp:cNvSpPr/>
      </dsp:nvSpPr>
      <dsp:spPr>
        <a:xfrm>
          <a:off x="3085900" y="201081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CC58FC-D02A-41C4-972E-192AF1B01DA4}">
      <dsp:nvSpPr>
        <dsp:cNvPr id="0" name=""/>
        <dsp:cNvSpPr/>
      </dsp:nvSpPr>
      <dsp:spPr>
        <a:xfrm>
          <a:off x="3217239" y="332419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06E9C2-7E11-47A4-9778-7FCB9EDA56C1}">
      <dsp:nvSpPr>
        <dsp:cNvPr id="0" name=""/>
        <dsp:cNvSpPr/>
      </dsp:nvSpPr>
      <dsp:spPr>
        <a:xfrm>
          <a:off x="3217239" y="162950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b="1" kern="1200">
              <a:latin typeface="Verdana"/>
            </a:rPr>
            <a:t>September 2</a:t>
          </a:r>
          <a:endParaRPr lang="en-US" sz="1300" b="1" kern="1200"/>
        </a:p>
      </dsp:txBody>
      <dsp:txXfrm>
        <a:off x="3217239" y="162950"/>
        <a:ext cx="2531613" cy="169468"/>
      </dsp:txXfrm>
    </dsp:sp>
    <dsp:sp modelId="{B6629210-CCCB-4C3F-93D6-A6B3E4B5066F}">
      <dsp:nvSpPr>
        <dsp:cNvPr id="0" name=""/>
        <dsp:cNvSpPr/>
      </dsp:nvSpPr>
      <dsp:spPr>
        <a:xfrm>
          <a:off x="3132504" y="332419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D2ADA8-0356-43FC-81F2-D06415A22EF0}">
      <dsp:nvSpPr>
        <dsp:cNvPr id="0" name=""/>
        <dsp:cNvSpPr/>
      </dsp:nvSpPr>
      <dsp:spPr>
        <a:xfrm>
          <a:off x="3117252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A59409-846D-4BE4-BE03-A60C8BF44C00}">
      <dsp:nvSpPr>
        <dsp:cNvPr id="0" name=""/>
        <dsp:cNvSpPr/>
      </dsp:nvSpPr>
      <dsp:spPr>
        <a:xfrm rot="18900000">
          <a:off x="4595749" y="1321906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410EE1-3D11-437A-9EB9-3ABFA8BEBB85}">
      <dsp:nvSpPr>
        <dsp:cNvPr id="0" name=""/>
        <dsp:cNvSpPr/>
      </dsp:nvSpPr>
      <dsp:spPr>
        <a:xfrm>
          <a:off x="4609061" y="1335218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CB1F12-CFF2-45A1-BCB3-0714A86F3D7C}">
      <dsp:nvSpPr>
        <dsp:cNvPr id="0" name=""/>
        <dsp:cNvSpPr/>
      </dsp:nvSpPr>
      <dsp:spPr>
        <a:xfrm>
          <a:off x="4740399" y="814754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4941E9-EB4E-45BE-B717-9D666404B4CC}">
      <dsp:nvSpPr>
        <dsp:cNvPr id="0" name=""/>
        <dsp:cNvSpPr/>
      </dsp:nvSpPr>
      <dsp:spPr>
        <a:xfrm>
          <a:off x="4740399" y="1297088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b="1" kern="1200">
              <a:latin typeface="Verdana"/>
            </a:rPr>
            <a:t>September 3</a:t>
          </a:r>
          <a:endParaRPr lang="en-US" sz="1300" b="1" kern="1200"/>
        </a:p>
      </dsp:txBody>
      <dsp:txXfrm>
        <a:off x="4740399" y="1297088"/>
        <a:ext cx="2531613" cy="169468"/>
      </dsp:txXfrm>
    </dsp:sp>
    <dsp:sp modelId="{F58B1F10-7270-4579-9672-29E1D9D2F46B}">
      <dsp:nvSpPr>
        <dsp:cNvPr id="0" name=""/>
        <dsp:cNvSpPr/>
      </dsp:nvSpPr>
      <dsp:spPr>
        <a:xfrm>
          <a:off x="4655665" y="814754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E3389F-A39E-4B1C-A4F7-097C7E023110}">
      <dsp:nvSpPr>
        <dsp:cNvPr id="0" name=""/>
        <dsp:cNvSpPr/>
      </dsp:nvSpPr>
      <dsp:spPr>
        <a:xfrm>
          <a:off x="4640413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944B98-73A7-4C7F-95FA-3901FA823152}">
      <dsp:nvSpPr>
        <dsp:cNvPr id="0" name=""/>
        <dsp:cNvSpPr/>
      </dsp:nvSpPr>
      <dsp:spPr>
        <a:xfrm rot="8100000">
          <a:off x="6118909" y="187768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333B2C-4B91-48A3-9B8E-876A2A927A47}">
      <dsp:nvSpPr>
        <dsp:cNvPr id="0" name=""/>
        <dsp:cNvSpPr/>
      </dsp:nvSpPr>
      <dsp:spPr>
        <a:xfrm>
          <a:off x="6132222" y="201081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5B5642-A211-4AC7-AAE0-C053D251BE49}">
      <dsp:nvSpPr>
        <dsp:cNvPr id="0" name=""/>
        <dsp:cNvSpPr/>
      </dsp:nvSpPr>
      <dsp:spPr>
        <a:xfrm>
          <a:off x="6263560" y="332419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79900-F884-46CB-824F-A835C24F4982}">
      <dsp:nvSpPr>
        <dsp:cNvPr id="0" name=""/>
        <dsp:cNvSpPr/>
      </dsp:nvSpPr>
      <dsp:spPr>
        <a:xfrm>
          <a:off x="6263560" y="162950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b="1" kern="1200">
              <a:latin typeface="Verdana"/>
            </a:rPr>
            <a:t>September 4</a:t>
          </a:r>
        </a:p>
      </dsp:txBody>
      <dsp:txXfrm>
        <a:off x="6263560" y="162950"/>
        <a:ext cx="2531613" cy="169468"/>
      </dsp:txXfrm>
    </dsp:sp>
    <dsp:sp modelId="{E8B329D7-1D89-49B0-BE38-673007F3476D}">
      <dsp:nvSpPr>
        <dsp:cNvPr id="0" name=""/>
        <dsp:cNvSpPr/>
      </dsp:nvSpPr>
      <dsp:spPr>
        <a:xfrm>
          <a:off x="6178826" y="332419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4F247D-A0E6-4713-BC36-CC4331302AA8}">
      <dsp:nvSpPr>
        <dsp:cNvPr id="0" name=""/>
        <dsp:cNvSpPr/>
      </dsp:nvSpPr>
      <dsp:spPr>
        <a:xfrm>
          <a:off x="6163573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019522-7F47-4595-AA50-687164115B98}">
      <dsp:nvSpPr>
        <dsp:cNvPr id="0" name=""/>
        <dsp:cNvSpPr/>
      </dsp:nvSpPr>
      <dsp:spPr>
        <a:xfrm rot="18900000">
          <a:off x="7642070" y="1321906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6648ED-C4C4-4F50-AAD5-6048C7759476}">
      <dsp:nvSpPr>
        <dsp:cNvPr id="0" name=""/>
        <dsp:cNvSpPr/>
      </dsp:nvSpPr>
      <dsp:spPr>
        <a:xfrm>
          <a:off x="7655382" y="1335218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8D9ABA-4C38-492E-9D0E-DA6C8F6851B3}">
      <dsp:nvSpPr>
        <dsp:cNvPr id="0" name=""/>
        <dsp:cNvSpPr/>
      </dsp:nvSpPr>
      <dsp:spPr>
        <a:xfrm>
          <a:off x="7786721" y="814754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4E3271-F51B-4729-87AF-F3A330259645}">
      <dsp:nvSpPr>
        <dsp:cNvPr id="0" name=""/>
        <dsp:cNvSpPr/>
      </dsp:nvSpPr>
      <dsp:spPr>
        <a:xfrm>
          <a:off x="7786721" y="1297088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kern="1200">
              <a:latin typeface="Verdana"/>
            </a:rPr>
            <a:t>September 5</a:t>
          </a:r>
        </a:p>
      </dsp:txBody>
      <dsp:txXfrm>
        <a:off x="7786721" y="1297088"/>
        <a:ext cx="2531613" cy="169468"/>
      </dsp:txXfrm>
    </dsp:sp>
    <dsp:sp modelId="{41015EB2-214E-45CE-BC50-E57F325BCC93}">
      <dsp:nvSpPr>
        <dsp:cNvPr id="0" name=""/>
        <dsp:cNvSpPr/>
      </dsp:nvSpPr>
      <dsp:spPr>
        <a:xfrm>
          <a:off x="7701986" y="814754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6B65AB-8989-4E9C-B93D-50F97E32B669}">
      <dsp:nvSpPr>
        <dsp:cNvPr id="0" name=""/>
        <dsp:cNvSpPr/>
      </dsp:nvSpPr>
      <dsp:spPr>
        <a:xfrm>
          <a:off x="7686734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C67715-B82B-486F-B600-BBE4AB88955C}">
      <dsp:nvSpPr>
        <dsp:cNvPr id="0" name=""/>
        <dsp:cNvSpPr/>
      </dsp:nvSpPr>
      <dsp:spPr>
        <a:xfrm rot="8100000">
          <a:off x="9165231" y="187768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36E872-CB7B-4603-ABDF-1F5878FF1BA2}">
      <dsp:nvSpPr>
        <dsp:cNvPr id="0" name=""/>
        <dsp:cNvSpPr/>
      </dsp:nvSpPr>
      <dsp:spPr>
        <a:xfrm>
          <a:off x="9178543" y="201081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4F9E8B-5D2A-4ECC-8D6C-AEAF3705A837}">
      <dsp:nvSpPr>
        <dsp:cNvPr id="0" name=""/>
        <dsp:cNvSpPr/>
      </dsp:nvSpPr>
      <dsp:spPr>
        <a:xfrm>
          <a:off x="9309881" y="332419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11EACC-6A9C-4751-8C83-FAFB1DC5EC10}">
      <dsp:nvSpPr>
        <dsp:cNvPr id="0" name=""/>
        <dsp:cNvSpPr/>
      </dsp:nvSpPr>
      <dsp:spPr>
        <a:xfrm>
          <a:off x="9309881" y="162950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kern="1200">
              <a:latin typeface="Verdana"/>
            </a:rPr>
            <a:t>September 6</a:t>
          </a:r>
          <a:endParaRPr lang="en-US" sz="1300" kern="1200"/>
        </a:p>
      </dsp:txBody>
      <dsp:txXfrm>
        <a:off x="9309881" y="162950"/>
        <a:ext cx="2531613" cy="169468"/>
      </dsp:txXfrm>
    </dsp:sp>
    <dsp:sp modelId="{E301BE90-745C-4E6D-9783-85C0E810FF2B}">
      <dsp:nvSpPr>
        <dsp:cNvPr id="0" name=""/>
        <dsp:cNvSpPr/>
      </dsp:nvSpPr>
      <dsp:spPr>
        <a:xfrm>
          <a:off x="9225147" y="332419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259C8A-4894-4B67-AE89-DDE67A8E0ECC}">
      <dsp:nvSpPr>
        <dsp:cNvPr id="0" name=""/>
        <dsp:cNvSpPr/>
      </dsp:nvSpPr>
      <dsp:spPr>
        <a:xfrm>
          <a:off x="9209895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E4C757-6D48-402E-BA9B-D0F15206B4FD}">
      <dsp:nvSpPr>
        <dsp:cNvPr id="0" name=""/>
        <dsp:cNvSpPr/>
      </dsp:nvSpPr>
      <dsp:spPr>
        <a:xfrm>
          <a:off x="0" y="814754"/>
          <a:ext cx="12191999" cy="0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FE9BE2-8794-4F62-9267-AA6320268394}">
      <dsp:nvSpPr>
        <dsp:cNvPr id="0" name=""/>
        <dsp:cNvSpPr/>
      </dsp:nvSpPr>
      <dsp:spPr>
        <a:xfrm rot="8100000">
          <a:off x="26266" y="187768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04FB33-CA0B-42B2-B481-A96ACFFD79E8}">
      <dsp:nvSpPr>
        <dsp:cNvPr id="0" name=""/>
        <dsp:cNvSpPr/>
      </dsp:nvSpPr>
      <dsp:spPr>
        <a:xfrm>
          <a:off x="39579" y="201081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DE0D97-9092-4A37-ACA0-A45F7F668124}">
      <dsp:nvSpPr>
        <dsp:cNvPr id="0" name=""/>
        <dsp:cNvSpPr/>
      </dsp:nvSpPr>
      <dsp:spPr>
        <a:xfrm>
          <a:off x="170917" y="332419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66EF20-4701-4EA1-848C-96C7C1E3781B}">
      <dsp:nvSpPr>
        <dsp:cNvPr id="0" name=""/>
        <dsp:cNvSpPr/>
      </dsp:nvSpPr>
      <dsp:spPr>
        <a:xfrm>
          <a:off x="170917" y="162950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kern="1200">
              <a:latin typeface="Verdana"/>
            </a:rPr>
            <a:t>August 31</a:t>
          </a:r>
          <a:endParaRPr lang="en-US" sz="1300" kern="1200"/>
        </a:p>
      </dsp:txBody>
      <dsp:txXfrm>
        <a:off x="170917" y="162950"/>
        <a:ext cx="2531613" cy="169468"/>
      </dsp:txXfrm>
    </dsp:sp>
    <dsp:sp modelId="{13D3F23C-78B7-43C2-B313-F336C70DBD60}">
      <dsp:nvSpPr>
        <dsp:cNvPr id="0" name=""/>
        <dsp:cNvSpPr/>
      </dsp:nvSpPr>
      <dsp:spPr>
        <a:xfrm>
          <a:off x="86183" y="332419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659216-7017-4E86-A4C8-2F587F179CC2}">
      <dsp:nvSpPr>
        <dsp:cNvPr id="0" name=""/>
        <dsp:cNvSpPr/>
      </dsp:nvSpPr>
      <dsp:spPr>
        <a:xfrm>
          <a:off x="70931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505832-A545-4555-BBDC-B42CFA7BF501}">
      <dsp:nvSpPr>
        <dsp:cNvPr id="0" name=""/>
        <dsp:cNvSpPr/>
      </dsp:nvSpPr>
      <dsp:spPr>
        <a:xfrm rot="18900000">
          <a:off x="1549427" y="1321906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4B67B3-9337-4877-BD97-98AD6971F380}">
      <dsp:nvSpPr>
        <dsp:cNvPr id="0" name=""/>
        <dsp:cNvSpPr/>
      </dsp:nvSpPr>
      <dsp:spPr>
        <a:xfrm>
          <a:off x="1562739" y="1335218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64B75A-B921-41E6-8C4E-8F61D0FA95A4}">
      <dsp:nvSpPr>
        <dsp:cNvPr id="0" name=""/>
        <dsp:cNvSpPr/>
      </dsp:nvSpPr>
      <dsp:spPr>
        <a:xfrm>
          <a:off x="1694078" y="814754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4975DB-D5A3-4651-B607-AECD7E9A97F3}">
      <dsp:nvSpPr>
        <dsp:cNvPr id="0" name=""/>
        <dsp:cNvSpPr/>
      </dsp:nvSpPr>
      <dsp:spPr>
        <a:xfrm>
          <a:off x="1694078" y="1297088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kern="1200">
              <a:latin typeface="Verdana"/>
            </a:rPr>
            <a:t>September 1</a:t>
          </a:r>
          <a:endParaRPr lang="en-US" sz="1300" kern="1200"/>
        </a:p>
      </dsp:txBody>
      <dsp:txXfrm>
        <a:off x="1694078" y="1297088"/>
        <a:ext cx="2531613" cy="169468"/>
      </dsp:txXfrm>
    </dsp:sp>
    <dsp:sp modelId="{F489FAF7-3A28-47D8-A69A-37AB093CF417}">
      <dsp:nvSpPr>
        <dsp:cNvPr id="0" name=""/>
        <dsp:cNvSpPr/>
      </dsp:nvSpPr>
      <dsp:spPr>
        <a:xfrm>
          <a:off x="1609343" y="814754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1C5D72-BCA8-4DF7-A71F-B95FF15C5AEC}">
      <dsp:nvSpPr>
        <dsp:cNvPr id="0" name=""/>
        <dsp:cNvSpPr/>
      </dsp:nvSpPr>
      <dsp:spPr>
        <a:xfrm>
          <a:off x="1594091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A41FEE-3190-4CF6-839B-21F79B1EED23}">
      <dsp:nvSpPr>
        <dsp:cNvPr id="0" name=""/>
        <dsp:cNvSpPr/>
      </dsp:nvSpPr>
      <dsp:spPr>
        <a:xfrm rot="8100000">
          <a:off x="3072588" y="187768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A41E42-5B40-4C95-B275-2D20EADABAE2}">
      <dsp:nvSpPr>
        <dsp:cNvPr id="0" name=""/>
        <dsp:cNvSpPr/>
      </dsp:nvSpPr>
      <dsp:spPr>
        <a:xfrm>
          <a:off x="3085900" y="201081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CC58FC-D02A-41C4-972E-192AF1B01DA4}">
      <dsp:nvSpPr>
        <dsp:cNvPr id="0" name=""/>
        <dsp:cNvSpPr/>
      </dsp:nvSpPr>
      <dsp:spPr>
        <a:xfrm>
          <a:off x="3217239" y="332419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06E9C2-7E11-47A4-9778-7FCB9EDA56C1}">
      <dsp:nvSpPr>
        <dsp:cNvPr id="0" name=""/>
        <dsp:cNvSpPr/>
      </dsp:nvSpPr>
      <dsp:spPr>
        <a:xfrm>
          <a:off x="3217239" y="162950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b="1" kern="1200">
              <a:latin typeface="Verdana"/>
            </a:rPr>
            <a:t>September 2</a:t>
          </a:r>
          <a:endParaRPr lang="en-US" sz="1300" b="1" kern="1200"/>
        </a:p>
      </dsp:txBody>
      <dsp:txXfrm>
        <a:off x="3217239" y="162950"/>
        <a:ext cx="2531613" cy="169468"/>
      </dsp:txXfrm>
    </dsp:sp>
    <dsp:sp modelId="{B6629210-CCCB-4C3F-93D6-A6B3E4B5066F}">
      <dsp:nvSpPr>
        <dsp:cNvPr id="0" name=""/>
        <dsp:cNvSpPr/>
      </dsp:nvSpPr>
      <dsp:spPr>
        <a:xfrm>
          <a:off x="3132504" y="332419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D2ADA8-0356-43FC-81F2-D06415A22EF0}">
      <dsp:nvSpPr>
        <dsp:cNvPr id="0" name=""/>
        <dsp:cNvSpPr/>
      </dsp:nvSpPr>
      <dsp:spPr>
        <a:xfrm>
          <a:off x="3117252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A59409-846D-4BE4-BE03-A60C8BF44C00}">
      <dsp:nvSpPr>
        <dsp:cNvPr id="0" name=""/>
        <dsp:cNvSpPr/>
      </dsp:nvSpPr>
      <dsp:spPr>
        <a:xfrm rot="18900000">
          <a:off x="4595749" y="1321906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410EE1-3D11-437A-9EB9-3ABFA8BEBB85}">
      <dsp:nvSpPr>
        <dsp:cNvPr id="0" name=""/>
        <dsp:cNvSpPr/>
      </dsp:nvSpPr>
      <dsp:spPr>
        <a:xfrm>
          <a:off x="4609061" y="1335218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CB1F12-CFF2-45A1-BCB3-0714A86F3D7C}">
      <dsp:nvSpPr>
        <dsp:cNvPr id="0" name=""/>
        <dsp:cNvSpPr/>
      </dsp:nvSpPr>
      <dsp:spPr>
        <a:xfrm>
          <a:off x="4740399" y="814754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4941E9-EB4E-45BE-B717-9D666404B4CC}">
      <dsp:nvSpPr>
        <dsp:cNvPr id="0" name=""/>
        <dsp:cNvSpPr/>
      </dsp:nvSpPr>
      <dsp:spPr>
        <a:xfrm>
          <a:off x="4740399" y="1297088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b="1" kern="1200">
              <a:latin typeface="Verdana"/>
            </a:rPr>
            <a:t>September 3</a:t>
          </a:r>
          <a:endParaRPr lang="en-US" sz="1300" b="1" kern="1200"/>
        </a:p>
      </dsp:txBody>
      <dsp:txXfrm>
        <a:off x="4740399" y="1297088"/>
        <a:ext cx="2531613" cy="169468"/>
      </dsp:txXfrm>
    </dsp:sp>
    <dsp:sp modelId="{F58B1F10-7270-4579-9672-29E1D9D2F46B}">
      <dsp:nvSpPr>
        <dsp:cNvPr id="0" name=""/>
        <dsp:cNvSpPr/>
      </dsp:nvSpPr>
      <dsp:spPr>
        <a:xfrm>
          <a:off x="4655665" y="814754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E3389F-A39E-4B1C-A4F7-097C7E023110}">
      <dsp:nvSpPr>
        <dsp:cNvPr id="0" name=""/>
        <dsp:cNvSpPr/>
      </dsp:nvSpPr>
      <dsp:spPr>
        <a:xfrm>
          <a:off x="4640413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944B98-73A7-4C7F-95FA-3901FA823152}">
      <dsp:nvSpPr>
        <dsp:cNvPr id="0" name=""/>
        <dsp:cNvSpPr/>
      </dsp:nvSpPr>
      <dsp:spPr>
        <a:xfrm rot="8100000">
          <a:off x="6118909" y="187768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333B2C-4B91-48A3-9B8E-876A2A927A47}">
      <dsp:nvSpPr>
        <dsp:cNvPr id="0" name=""/>
        <dsp:cNvSpPr/>
      </dsp:nvSpPr>
      <dsp:spPr>
        <a:xfrm>
          <a:off x="6132222" y="201081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5B5642-A211-4AC7-AAE0-C053D251BE49}">
      <dsp:nvSpPr>
        <dsp:cNvPr id="0" name=""/>
        <dsp:cNvSpPr/>
      </dsp:nvSpPr>
      <dsp:spPr>
        <a:xfrm>
          <a:off x="6263560" y="332419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79900-F884-46CB-824F-A835C24F4982}">
      <dsp:nvSpPr>
        <dsp:cNvPr id="0" name=""/>
        <dsp:cNvSpPr/>
      </dsp:nvSpPr>
      <dsp:spPr>
        <a:xfrm>
          <a:off x="6263560" y="162950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b="1" kern="1200">
              <a:latin typeface="Verdana"/>
            </a:rPr>
            <a:t>September 4</a:t>
          </a:r>
        </a:p>
      </dsp:txBody>
      <dsp:txXfrm>
        <a:off x="6263560" y="162950"/>
        <a:ext cx="2531613" cy="169468"/>
      </dsp:txXfrm>
    </dsp:sp>
    <dsp:sp modelId="{E8B329D7-1D89-49B0-BE38-673007F3476D}">
      <dsp:nvSpPr>
        <dsp:cNvPr id="0" name=""/>
        <dsp:cNvSpPr/>
      </dsp:nvSpPr>
      <dsp:spPr>
        <a:xfrm>
          <a:off x="6178826" y="332419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4F247D-A0E6-4713-BC36-CC4331302AA8}">
      <dsp:nvSpPr>
        <dsp:cNvPr id="0" name=""/>
        <dsp:cNvSpPr/>
      </dsp:nvSpPr>
      <dsp:spPr>
        <a:xfrm>
          <a:off x="6163573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019522-7F47-4595-AA50-687164115B98}">
      <dsp:nvSpPr>
        <dsp:cNvPr id="0" name=""/>
        <dsp:cNvSpPr/>
      </dsp:nvSpPr>
      <dsp:spPr>
        <a:xfrm rot="18900000">
          <a:off x="7642070" y="1321906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6648ED-C4C4-4F50-AAD5-6048C7759476}">
      <dsp:nvSpPr>
        <dsp:cNvPr id="0" name=""/>
        <dsp:cNvSpPr/>
      </dsp:nvSpPr>
      <dsp:spPr>
        <a:xfrm>
          <a:off x="7655382" y="1335218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8D9ABA-4C38-492E-9D0E-DA6C8F6851B3}">
      <dsp:nvSpPr>
        <dsp:cNvPr id="0" name=""/>
        <dsp:cNvSpPr/>
      </dsp:nvSpPr>
      <dsp:spPr>
        <a:xfrm>
          <a:off x="7786721" y="814754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4E3271-F51B-4729-87AF-F3A330259645}">
      <dsp:nvSpPr>
        <dsp:cNvPr id="0" name=""/>
        <dsp:cNvSpPr/>
      </dsp:nvSpPr>
      <dsp:spPr>
        <a:xfrm>
          <a:off x="7786721" y="1297088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kern="1200">
              <a:latin typeface="Verdana"/>
            </a:rPr>
            <a:t>September 5</a:t>
          </a:r>
        </a:p>
      </dsp:txBody>
      <dsp:txXfrm>
        <a:off x="7786721" y="1297088"/>
        <a:ext cx="2531613" cy="169468"/>
      </dsp:txXfrm>
    </dsp:sp>
    <dsp:sp modelId="{41015EB2-214E-45CE-BC50-E57F325BCC93}">
      <dsp:nvSpPr>
        <dsp:cNvPr id="0" name=""/>
        <dsp:cNvSpPr/>
      </dsp:nvSpPr>
      <dsp:spPr>
        <a:xfrm>
          <a:off x="7701986" y="814754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6B65AB-8989-4E9C-B93D-50F97E32B669}">
      <dsp:nvSpPr>
        <dsp:cNvPr id="0" name=""/>
        <dsp:cNvSpPr/>
      </dsp:nvSpPr>
      <dsp:spPr>
        <a:xfrm>
          <a:off x="7686734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C67715-B82B-486F-B600-BBE4AB88955C}">
      <dsp:nvSpPr>
        <dsp:cNvPr id="0" name=""/>
        <dsp:cNvSpPr/>
      </dsp:nvSpPr>
      <dsp:spPr>
        <a:xfrm rot="8100000">
          <a:off x="9165231" y="187768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36E872-CB7B-4603-ABDF-1F5878FF1BA2}">
      <dsp:nvSpPr>
        <dsp:cNvPr id="0" name=""/>
        <dsp:cNvSpPr/>
      </dsp:nvSpPr>
      <dsp:spPr>
        <a:xfrm>
          <a:off x="9178543" y="201081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4F9E8B-5D2A-4ECC-8D6C-AEAF3705A837}">
      <dsp:nvSpPr>
        <dsp:cNvPr id="0" name=""/>
        <dsp:cNvSpPr/>
      </dsp:nvSpPr>
      <dsp:spPr>
        <a:xfrm>
          <a:off x="9309881" y="332419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11EACC-6A9C-4751-8C83-FAFB1DC5EC10}">
      <dsp:nvSpPr>
        <dsp:cNvPr id="0" name=""/>
        <dsp:cNvSpPr/>
      </dsp:nvSpPr>
      <dsp:spPr>
        <a:xfrm>
          <a:off x="9309881" y="162950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kern="1200">
              <a:latin typeface="Verdana"/>
            </a:rPr>
            <a:t>September 6</a:t>
          </a:r>
          <a:endParaRPr lang="en-US" sz="1300" kern="1200"/>
        </a:p>
      </dsp:txBody>
      <dsp:txXfrm>
        <a:off x="9309881" y="162950"/>
        <a:ext cx="2531613" cy="169468"/>
      </dsp:txXfrm>
    </dsp:sp>
    <dsp:sp modelId="{E301BE90-745C-4E6D-9783-85C0E810FF2B}">
      <dsp:nvSpPr>
        <dsp:cNvPr id="0" name=""/>
        <dsp:cNvSpPr/>
      </dsp:nvSpPr>
      <dsp:spPr>
        <a:xfrm>
          <a:off x="9225147" y="332419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259C8A-4894-4B67-AE89-DDE67A8E0ECC}">
      <dsp:nvSpPr>
        <dsp:cNvPr id="0" name=""/>
        <dsp:cNvSpPr/>
      </dsp:nvSpPr>
      <dsp:spPr>
        <a:xfrm>
          <a:off x="9209895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E4C757-6D48-402E-BA9B-D0F15206B4FD}">
      <dsp:nvSpPr>
        <dsp:cNvPr id="0" name=""/>
        <dsp:cNvSpPr/>
      </dsp:nvSpPr>
      <dsp:spPr>
        <a:xfrm>
          <a:off x="0" y="814754"/>
          <a:ext cx="12191999" cy="0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FE9BE2-8794-4F62-9267-AA6320268394}">
      <dsp:nvSpPr>
        <dsp:cNvPr id="0" name=""/>
        <dsp:cNvSpPr/>
      </dsp:nvSpPr>
      <dsp:spPr>
        <a:xfrm rot="8100000">
          <a:off x="26266" y="187768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04FB33-CA0B-42B2-B481-A96ACFFD79E8}">
      <dsp:nvSpPr>
        <dsp:cNvPr id="0" name=""/>
        <dsp:cNvSpPr/>
      </dsp:nvSpPr>
      <dsp:spPr>
        <a:xfrm>
          <a:off x="39579" y="201081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DE0D97-9092-4A37-ACA0-A45F7F668124}">
      <dsp:nvSpPr>
        <dsp:cNvPr id="0" name=""/>
        <dsp:cNvSpPr/>
      </dsp:nvSpPr>
      <dsp:spPr>
        <a:xfrm>
          <a:off x="170917" y="332419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66EF20-4701-4EA1-848C-96C7C1E3781B}">
      <dsp:nvSpPr>
        <dsp:cNvPr id="0" name=""/>
        <dsp:cNvSpPr/>
      </dsp:nvSpPr>
      <dsp:spPr>
        <a:xfrm>
          <a:off x="170917" y="162950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kern="1200">
              <a:latin typeface="Verdana"/>
            </a:rPr>
            <a:t>August 31</a:t>
          </a:r>
          <a:endParaRPr lang="en-US" sz="1300" kern="1200"/>
        </a:p>
      </dsp:txBody>
      <dsp:txXfrm>
        <a:off x="170917" y="162950"/>
        <a:ext cx="2531613" cy="169468"/>
      </dsp:txXfrm>
    </dsp:sp>
    <dsp:sp modelId="{13D3F23C-78B7-43C2-B313-F336C70DBD60}">
      <dsp:nvSpPr>
        <dsp:cNvPr id="0" name=""/>
        <dsp:cNvSpPr/>
      </dsp:nvSpPr>
      <dsp:spPr>
        <a:xfrm>
          <a:off x="86183" y="332419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659216-7017-4E86-A4C8-2F587F179CC2}">
      <dsp:nvSpPr>
        <dsp:cNvPr id="0" name=""/>
        <dsp:cNvSpPr/>
      </dsp:nvSpPr>
      <dsp:spPr>
        <a:xfrm>
          <a:off x="70931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505832-A545-4555-BBDC-B42CFA7BF501}">
      <dsp:nvSpPr>
        <dsp:cNvPr id="0" name=""/>
        <dsp:cNvSpPr/>
      </dsp:nvSpPr>
      <dsp:spPr>
        <a:xfrm rot="18900000">
          <a:off x="1549427" y="1321906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4B67B3-9337-4877-BD97-98AD6971F380}">
      <dsp:nvSpPr>
        <dsp:cNvPr id="0" name=""/>
        <dsp:cNvSpPr/>
      </dsp:nvSpPr>
      <dsp:spPr>
        <a:xfrm>
          <a:off x="1562739" y="1335218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64B75A-B921-41E6-8C4E-8F61D0FA95A4}">
      <dsp:nvSpPr>
        <dsp:cNvPr id="0" name=""/>
        <dsp:cNvSpPr/>
      </dsp:nvSpPr>
      <dsp:spPr>
        <a:xfrm>
          <a:off x="1694078" y="814754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4975DB-D5A3-4651-B607-AECD7E9A97F3}">
      <dsp:nvSpPr>
        <dsp:cNvPr id="0" name=""/>
        <dsp:cNvSpPr/>
      </dsp:nvSpPr>
      <dsp:spPr>
        <a:xfrm>
          <a:off x="1694078" y="1297088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kern="1200">
              <a:latin typeface="Verdana"/>
            </a:rPr>
            <a:t>September 1</a:t>
          </a:r>
          <a:endParaRPr lang="en-US" sz="1300" kern="1200"/>
        </a:p>
      </dsp:txBody>
      <dsp:txXfrm>
        <a:off x="1694078" y="1297088"/>
        <a:ext cx="2531613" cy="169468"/>
      </dsp:txXfrm>
    </dsp:sp>
    <dsp:sp modelId="{F489FAF7-3A28-47D8-A69A-37AB093CF417}">
      <dsp:nvSpPr>
        <dsp:cNvPr id="0" name=""/>
        <dsp:cNvSpPr/>
      </dsp:nvSpPr>
      <dsp:spPr>
        <a:xfrm>
          <a:off x="1609343" y="814754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1C5D72-BCA8-4DF7-A71F-B95FF15C5AEC}">
      <dsp:nvSpPr>
        <dsp:cNvPr id="0" name=""/>
        <dsp:cNvSpPr/>
      </dsp:nvSpPr>
      <dsp:spPr>
        <a:xfrm>
          <a:off x="1594091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A41FEE-3190-4CF6-839B-21F79B1EED23}">
      <dsp:nvSpPr>
        <dsp:cNvPr id="0" name=""/>
        <dsp:cNvSpPr/>
      </dsp:nvSpPr>
      <dsp:spPr>
        <a:xfrm rot="8100000">
          <a:off x="3072588" y="187768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A41E42-5B40-4C95-B275-2D20EADABAE2}">
      <dsp:nvSpPr>
        <dsp:cNvPr id="0" name=""/>
        <dsp:cNvSpPr/>
      </dsp:nvSpPr>
      <dsp:spPr>
        <a:xfrm>
          <a:off x="3085900" y="201081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CC58FC-D02A-41C4-972E-192AF1B01DA4}">
      <dsp:nvSpPr>
        <dsp:cNvPr id="0" name=""/>
        <dsp:cNvSpPr/>
      </dsp:nvSpPr>
      <dsp:spPr>
        <a:xfrm>
          <a:off x="3217239" y="332419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06E9C2-7E11-47A4-9778-7FCB9EDA56C1}">
      <dsp:nvSpPr>
        <dsp:cNvPr id="0" name=""/>
        <dsp:cNvSpPr/>
      </dsp:nvSpPr>
      <dsp:spPr>
        <a:xfrm>
          <a:off x="3217239" y="162950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b="1" kern="1200">
              <a:latin typeface="Verdana"/>
            </a:rPr>
            <a:t>September 2</a:t>
          </a:r>
          <a:endParaRPr lang="en-US" sz="1300" b="1" kern="1200"/>
        </a:p>
      </dsp:txBody>
      <dsp:txXfrm>
        <a:off x="3217239" y="162950"/>
        <a:ext cx="2531613" cy="169468"/>
      </dsp:txXfrm>
    </dsp:sp>
    <dsp:sp modelId="{B6629210-CCCB-4C3F-93D6-A6B3E4B5066F}">
      <dsp:nvSpPr>
        <dsp:cNvPr id="0" name=""/>
        <dsp:cNvSpPr/>
      </dsp:nvSpPr>
      <dsp:spPr>
        <a:xfrm>
          <a:off x="3132504" y="332419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D2ADA8-0356-43FC-81F2-D06415A22EF0}">
      <dsp:nvSpPr>
        <dsp:cNvPr id="0" name=""/>
        <dsp:cNvSpPr/>
      </dsp:nvSpPr>
      <dsp:spPr>
        <a:xfrm>
          <a:off x="3117252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A59409-846D-4BE4-BE03-A60C8BF44C00}">
      <dsp:nvSpPr>
        <dsp:cNvPr id="0" name=""/>
        <dsp:cNvSpPr/>
      </dsp:nvSpPr>
      <dsp:spPr>
        <a:xfrm rot="18900000">
          <a:off x="4595749" y="1321906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410EE1-3D11-437A-9EB9-3ABFA8BEBB85}">
      <dsp:nvSpPr>
        <dsp:cNvPr id="0" name=""/>
        <dsp:cNvSpPr/>
      </dsp:nvSpPr>
      <dsp:spPr>
        <a:xfrm>
          <a:off x="4609061" y="1335218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CB1F12-CFF2-45A1-BCB3-0714A86F3D7C}">
      <dsp:nvSpPr>
        <dsp:cNvPr id="0" name=""/>
        <dsp:cNvSpPr/>
      </dsp:nvSpPr>
      <dsp:spPr>
        <a:xfrm>
          <a:off x="4740399" y="814754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4941E9-EB4E-45BE-B717-9D666404B4CC}">
      <dsp:nvSpPr>
        <dsp:cNvPr id="0" name=""/>
        <dsp:cNvSpPr/>
      </dsp:nvSpPr>
      <dsp:spPr>
        <a:xfrm>
          <a:off x="4740399" y="1297088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b="1" kern="1200">
              <a:latin typeface="Verdana"/>
            </a:rPr>
            <a:t>September 3</a:t>
          </a:r>
          <a:endParaRPr lang="en-US" sz="1300" b="1" kern="1200"/>
        </a:p>
      </dsp:txBody>
      <dsp:txXfrm>
        <a:off x="4740399" y="1297088"/>
        <a:ext cx="2531613" cy="169468"/>
      </dsp:txXfrm>
    </dsp:sp>
    <dsp:sp modelId="{F58B1F10-7270-4579-9672-29E1D9D2F46B}">
      <dsp:nvSpPr>
        <dsp:cNvPr id="0" name=""/>
        <dsp:cNvSpPr/>
      </dsp:nvSpPr>
      <dsp:spPr>
        <a:xfrm>
          <a:off x="4655665" y="814754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E3389F-A39E-4B1C-A4F7-097C7E023110}">
      <dsp:nvSpPr>
        <dsp:cNvPr id="0" name=""/>
        <dsp:cNvSpPr/>
      </dsp:nvSpPr>
      <dsp:spPr>
        <a:xfrm>
          <a:off x="4640413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944B98-73A7-4C7F-95FA-3901FA823152}">
      <dsp:nvSpPr>
        <dsp:cNvPr id="0" name=""/>
        <dsp:cNvSpPr/>
      </dsp:nvSpPr>
      <dsp:spPr>
        <a:xfrm rot="8100000">
          <a:off x="6118909" y="187768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333B2C-4B91-48A3-9B8E-876A2A927A47}">
      <dsp:nvSpPr>
        <dsp:cNvPr id="0" name=""/>
        <dsp:cNvSpPr/>
      </dsp:nvSpPr>
      <dsp:spPr>
        <a:xfrm>
          <a:off x="6132222" y="201081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5B5642-A211-4AC7-AAE0-C053D251BE49}">
      <dsp:nvSpPr>
        <dsp:cNvPr id="0" name=""/>
        <dsp:cNvSpPr/>
      </dsp:nvSpPr>
      <dsp:spPr>
        <a:xfrm>
          <a:off x="6263560" y="332419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79900-F884-46CB-824F-A835C24F4982}">
      <dsp:nvSpPr>
        <dsp:cNvPr id="0" name=""/>
        <dsp:cNvSpPr/>
      </dsp:nvSpPr>
      <dsp:spPr>
        <a:xfrm>
          <a:off x="6263560" y="162950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b="1" kern="1200">
              <a:latin typeface="Verdana"/>
            </a:rPr>
            <a:t>September 4</a:t>
          </a:r>
        </a:p>
      </dsp:txBody>
      <dsp:txXfrm>
        <a:off x="6263560" y="162950"/>
        <a:ext cx="2531613" cy="169468"/>
      </dsp:txXfrm>
    </dsp:sp>
    <dsp:sp modelId="{E8B329D7-1D89-49B0-BE38-673007F3476D}">
      <dsp:nvSpPr>
        <dsp:cNvPr id="0" name=""/>
        <dsp:cNvSpPr/>
      </dsp:nvSpPr>
      <dsp:spPr>
        <a:xfrm>
          <a:off x="6178826" y="332419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4F247D-A0E6-4713-BC36-CC4331302AA8}">
      <dsp:nvSpPr>
        <dsp:cNvPr id="0" name=""/>
        <dsp:cNvSpPr/>
      </dsp:nvSpPr>
      <dsp:spPr>
        <a:xfrm>
          <a:off x="6163573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019522-7F47-4595-AA50-687164115B98}">
      <dsp:nvSpPr>
        <dsp:cNvPr id="0" name=""/>
        <dsp:cNvSpPr/>
      </dsp:nvSpPr>
      <dsp:spPr>
        <a:xfrm rot="18900000">
          <a:off x="7642070" y="1321906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6648ED-C4C4-4F50-AAD5-6048C7759476}">
      <dsp:nvSpPr>
        <dsp:cNvPr id="0" name=""/>
        <dsp:cNvSpPr/>
      </dsp:nvSpPr>
      <dsp:spPr>
        <a:xfrm>
          <a:off x="7655382" y="1335218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8D9ABA-4C38-492E-9D0E-DA6C8F6851B3}">
      <dsp:nvSpPr>
        <dsp:cNvPr id="0" name=""/>
        <dsp:cNvSpPr/>
      </dsp:nvSpPr>
      <dsp:spPr>
        <a:xfrm>
          <a:off x="7786721" y="814754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4E3271-F51B-4729-87AF-F3A330259645}">
      <dsp:nvSpPr>
        <dsp:cNvPr id="0" name=""/>
        <dsp:cNvSpPr/>
      </dsp:nvSpPr>
      <dsp:spPr>
        <a:xfrm>
          <a:off x="7786721" y="1297088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kern="1200">
              <a:latin typeface="Verdana"/>
            </a:rPr>
            <a:t>September 5</a:t>
          </a:r>
        </a:p>
      </dsp:txBody>
      <dsp:txXfrm>
        <a:off x="7786721" y="1297088"/>
        <a:ext cx="2531613" cy="169468"/>
      </dsp:txXfrm>
    </dsp:sp>
    <dsp:sp modelId="{41015EB2-214E-45CE-BC50-E57F325BCC93}">
      <dsp:nvSpPr>
        <dsp:cNvPr id="0" name=""/>
        <dsp:cNvSpPr/>
      </dsp:nvSpPr>
      <dsp:spPr>
        <a:xfrm>
          <a:off x="7701986" y="814754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6B65AB-8989-4E9C-B93D-50F97E32B669}">
      <dsp:nvSpPr>
        <dsp:cNvPr id="0" name=""/>
        <dsp:cNvSpPr/>
      </dsp:nvSpPr>
      <dsp:spPr>
        <a:xfrm>
          <a:off x="7686734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C67715-B82B-486F-B600-BBE4AB88955C}">
      <dsp:nvSpPr>
        <dsp:cNvPr id="0" name=""/>
        <dsp:cNvSpPr/>
      </dsp:nvSpPr>
      <dsp:spPr>
        <a:xfrm rot="8100000">
          <a:off x="9165231" y="187768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36E872-CB7B-4603-ABDF-1F5878FF1BA2}">
      <dsp:nvSpPr>
        <dsp:cNvPr id="0" name=""/>
        <dsp:cNvSpPr/>
      </dsp:nvSpPr>
      <dsp:spPr>
        <a:xfrm>
          <a:off x="9178543" y="201081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4F9E8B-5D2A-4ECC-8D6C-AEAF3705A837}">
      <dsp:nvSpPr>
        <dsp:cNvPr id="0" name=""/>
        <dsp:cNvSpPr/>
      </dsp:nvSpPr>
      <dsp:spPr>
        <a:xfrm>
          <a:off x="9309881" y="332419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11EACC-6A9C-4751-8C83-FAFB1DC5EC10}">
      <dsp:nvSpPr>
        <dsp:cNvPr id="0" name=""/>
        <dsp:cNvSpPr/>
      </dsp:nvSpPr>
      <dsp:spPr>
        <a:xfrm>
          <a:off x="9309881" y="162950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kern="1200">
              <a:latin typeface="Verdana"/>
            </a:rPr>
            <a:t>September 6</a:t>
          </a:r>
          <a:endParaRPr lang="en-US" sz="1300" kern="1200"/>
        </a:p>
      </dsp:txBody>
      <dsp:txXfrm>
        <a:off x="9309881" y="162950"/>
        <a:ext cx="2531613" cy="169468"/>
      </dsp:txXfrm>
    </dsp:sp>
    <dsp:sp modelId="{E301BE90-745C-4E6D-9783-85C0E810FF2B}">
      <dsp:nvSpPr>
        <dsp:cNvPr id="0" name=""/>
        <dsp:cNvSpPr/>
      </dsp:nvSpPr>
      <dsp:spPr>
        <a:xfrm>
          <a:off x="9225147" y="332419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259C8A-4894-4B67-AE89-DDE67A8E0ECC}">
      <dsp:nvSpPr>
        <dsp:cNvPr id="0" name=""/>
        <dsp:cNvSpPr/>
      </dsp:nvSpPr>
      <dsp:spPr>
        <a:xfrm>
          <a:off x="9209895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E4C757-6D48-402E-BA9B-D0F15206B4FD}">
      <dsp:nvSpPr>
        <dsp:cNvPr id="0" name=""/>
        <dsp:cNvSpPr/>
      </dsp:nvSpPr>
      <dsp:spPr>
        <a:xfrm>
          <a:off x="0" y="814754"/>
          <a:ext cx="12191999" cy="0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FE9BE2-8794-4F62-9267-AA6320268394}">
      <dsp:nvSpPr>
        <dsp:cNvPr id="0" name=""/>
        <dsp:cNvSpPr/>
      </dsp:nvSpPr>
      <dsp:spPr>
        <a:xfrm rot="8100000">
          <a:off x="26266" y="187768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04FB33-CA0B-42B2-B481-A96ACFFD79E8}">
      <dsp:nvSpPr>
        <dsp:cNvPr id="0" name=""/>
        <dsp:cNvSpPr/>
      </dsp:nvSpPr>
      <dsp:spPr>
        <a:xfrm>
          <a:off x="39579" y="201081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DE0D97-9092-4A37-ACA0-A45F7F668124}">
      <dsp:nvSpPr>
        <dsp:cNvPr id="0" name=""/>
        <dsp:cNvSpPr/>
      </dsp:nvSpPr>
      <dsp:spPr>
        <a:xfrm>
          <a:off x="170917" y="332419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66EF20-4701-4EA1-848C-96C7C1E3781B}">
      <dsp:nvSpPr>
        <dsp:cNvPr id="0" name=""/>
        <dsp:cNvSpPr/>
      </dsp:nvSpPr>
      <dsp:spPr>
        <a:xfrm>
          <a:off x="170917" y="162950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kern="1200">
              <a:latin typeface="Verdana"/>
            </a:rPr>
            <a:t>August 31</a:t>
          </a:r>
          <a:endParaRPr lang="en-US" sz="1300" kern="1200"/>
        </a:p>
      </dsp:txBody>
      <dsp:txXfrm>
        <a:off x="170917" y="162950"/>
        <a:ext cx="2531613" cy="169468"/>
      </dsp:txXfrm>
    </dsp:sp>
    <dsp:sp modelId="{13D3F23C-78B7-43C2-B313-F336C70DBD60}">
      <dsp:nvSpPr>
        <dsp:cNvPr id="0" name=""/>
        <dsp:cNvSpPr/>
      </dsp:nvSpPr>
      <dsp:spPr>
        <a:xfrm>
          <a:off x="86183" y="332419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659216-7017-4E86-A4C8-2F587F179CC2}">
      <dsp:nvSpPr>
        <dsp:cNvPr id="0" name=""/>
        <dsp:cNvSpPr/>
      </dsp:nvSpPr>
      <dsp:spPr>
        <a:xfrm>
          <a:off x="70931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505832-A545-4555-BBDC-B42CFA7BF501}">
      <dsp:nvSpPr>
        <dsp:cNvPr id="0" name=""/>
        <dsp:cNvSpPr/>
      </dsp:nvSpPr>
      <dsp:spPr>
        <a:xfrm rot="18900000">
          <a:off x="1549427" y="1321906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4B67B3-9337-4877-BD97-98AD6971F380}">
      <dsp:nvSpPr>
        <dsp:cNvPr id="0" name=""/>
        <dsp:cNvSpPr/>
      </dsp:nvSpPr>
      <dsp:spPr>
        <a:xfrm>
          <a:off x="1562739" y="1335218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64B75A-B921-41E6-8C4E-8F61D0FA95A4}">
      <dsp:nvSpPr>
        <dsp:cNvPr id="0" name=""/>
        <dsp:cNvSpPr/>
      </dsp:nvSpPr>
      <dsp:spPr>
        <a:xfrm>
          <a:off x="1694078" y="814754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4975DB-D5A3-4651-B607-AECD7E9A97F3}">
      <dsp:nvSpPr>
        <dsp:cNvPr id="0" name=""/>
        <dsp:cNvSpPr/>
      </dsp:nvSpPr>
      <dsp:spPr>
        <a:xfrm>
          <a:off x="1694078" y="1297088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kern="1200">
              <a:latin typeface="Verdana"/>
            </a:rPr>
            <a:t>September 1</a:t>
          </a:r>
          <a:endParaRPr lang="en-US" sz="1300" kern="1200"/>
        </a:p>
      </dsp:txBody>
      <dsp:txXfrm>
        <a:off x="1694078" y="1297088"/>
        <a:ext cx="2531613" cy="169468"/>
      </dsp:txXfrm>
    </dsp:sp>
    <dsp:sp modelId="{F489FAF7-3A28-47D8-A69A-37AB093CF417}">
      <dsp:nvSpPr>
        <dsp:cNvPr id="0" name=""/>
        <dsp:cNvSpPr/>
      </dsp:nvSpPr>
      <dsp:spPr>
        <a:xfrm>
          <a:off x="1609343" y="814754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1C5D72-BCA8-4DF7-A71F-B95FF15C5AEC}">
      <dsp:nvSpPr>
        <dsp:cNvPr id="0" name=""/>
        <dsp:cNvSpPr/>
      </dsp:nvSpPr>
      <dsp:spPr>
        <a:xfrm>
          <a:off x="1594091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A41FEE-3190-4CF6-839B-21F79B1EED23}">
      <dsp:nvSpPr>
        <dsp:cNvPr id="0" name=""/>
        <dsp:cNvSpPr/>
      </dsp:nvSpPr>
      <dsp:spPr>
        <a:xfrm rot="8100000">
          <a:off x="3072588" y="187768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A41E42-5B40-4C95-B275-2D20EADABAE2}">
      <dsp:nvSpPr>
        <dsp:cNvPr id="0" name=""/>
        <dsp:cNvSpPr/>
      </dsp:nvSpPr>
      <dsp:spPr>
        <a:xfrm>
          <a:off x="3085900" y="201081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CC58FC-D02A-41C4-972E-192AF1B01DA4}">
      <dsp:nvSpPr>
        <dsp:cNvPr id="0" name=""/>
        <dsp:cNvSpPr/>
      </dsp:nvSpPr>
      <dsp:spPr>
        <a:xfrm>
          <a:off x="3217239" y="332419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06E9C2-7E11-47A4-9778-7FCB9EDA56C1}">
      <dsp:nvSpPr>
        <dsp:cNvPr id="0" name=""/>
        <dsp:cNvSpPr/>
      </dsp:nvSpPr>
      <dsp:spPr>
        <a:xfrm>
          <a:off x="3217239" y="162950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b="1" kern="1200">
              <a:latin typeface="Verdana"/>
            </a:rPr>
            <a:t>September 2</a:t>
          </a:r>
          <a:endParaRPr lang="en-US" sz="1300" b="1" kern="1200"/>
        </a:p>
      </dsp:txBody>
      <dsp:txXfrm>
        <a:off x="3217239" y="162950"/>
        <a:ext cx="2531613" cy="169468"/>
      </dsp:txXfrm>
    </dsp:sp>
    <dsp:sp modelId="{B6629210-CCCB-4C3F-93D6-A6B3E4B5066F}">
      <dsp:nvSpPr>
        <dsp:cNvPr id="0" name=""/>
        <dsp:cNvSpPr/>
      </dsp:nvSpPr>
      <dsp:spPr>
        <a:xfrm>
          <a:off x="3132504" y="332419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D2ADA8-0356-43FC-81F2-D06415A22EF0}">
      <dsp:nvSpPr>
        <dsp:cNvPr id="0" name=""/>
        <dsp:cNvSpPr/>
      </dsp:nvSpPr>
      <dsp:spPr>
        <a:xfrm>
          <a:off x="3117252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A59409-846D-4BE4-BE03-A60C8BF44C00}">
      <dsp:nvSpPr>
        <dsp:cNvPr id="0" name=""/>
        <dsp:cNvSpPr/>
      </dsp:nvSpPr>
      <dsp:spPr>
        <a:xfrm rot="18900000">
          <a:off x="4595749" y="1321906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410EE1-3D11-437A-9EB9-3ABFA8BEBB85}">
      <dsp:nvSpPr>
        <dsp:cNvPr id="0" name=""/>
        <dsp:cNvSpPr/>
      </dsp:nvSpPr>
      <dsp:spPr>
        <a:xfrm>
          <a:off x="4609061" y="1335218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CB1F12-CFF2-45A1-BCB3-0714A86F3D7C}">
      <dsp:nvSpPr>
        <dsp:cNvPr id="0" name=""/>
        <dsp:cNvSpPr/>
      </dsp:nvSpPr>
      <dsp:spPr>
        <a:xfrm>
          <a:off x="4740399" y="814754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4941E9-EB4E-45BE-B717-9D666404B4CC}">
      <dsp:nvSpPr>
        <dsp:cNvPr id="0" name=""/>
        <dsp:cNvSpPr/>
      </dsp:nvSpPr>
      <dsp:spPr>
        <a:xfrm>
          <a:off x="4740399" y="1297088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b="1" kern="1200">
              <a:latin typeface="Verdana"/>
            </a:rPr>
            <a:t>September 3</a:t>
          </a:r>
          <a:endParaRPr lang="en-US" sz="1300" b="1" kern="1200"/>
        </a:p>
      </dsp:txBody>
      <dsp:txXfrm>
        <a:off x="4740399" y="1297088"/>
        <a:ext cx="2531613" cy="169468"/>
      </dsp:txXfrm>
    </dsp:sp>
    <dsp:sp modelId="{F58B1F10-7270-4579-9672-29E1D9D2F46B}">
      <dsp:nvSpPr>
        <dsp:cNvPr id="0" name=""/>
        <dsp:cNvSpPr/>
      </dsp:nvSpPr>
      <dsp:spPr>
        <a:xfrm>
          <a:off x="4655665" y="814754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E3389F-A39E-4B1C-A4F7-097C7E023110}">
      <dsp:nvSpPr>
        <dsp:cNvPr id="0" name=""/>
        <dsp:cNvSpPr/>
      </dsp:nvSpPr>
      <dsp:spPr>
        <a:xfrm>
          <a:off x="4640413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944B98-73A7-4C7F-95FA-3901FA823152}">
      <dsp:nvSpPr>
        <dsp:cNvPr id="0" name=""/>
        <dsp:cNvSpPr/>
      </dsp:nvSpPr>
      <dsp:spPr>
        <a:xfrm rot="8100000">
          <a:off x="6118909" y="187768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333B2C-4B91-48A3-9B8E-876A2A927A47}">
      <dsp:nvSpPr>
        <dsp:cNvPr id="0" name=""/>
        <dsp:cNvSpPr/>
      </dsp:nvSpPr>
      <dsp:spPr>
        <a:xfrm>
          <a:off x="6132222" y="201081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5B5642-A211-4AC7-AAE0-C053D251BE49}">
      <dsp:nvSpPr>
        <dsp:cNvPr id="0" name=""/>
        <dsp:cNvSpPr/>
      </dsp:nvSpPr>
      <dsp:spPr>
        <a:xfrm>
          <a:off x="6263560" y="332419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79900-F884-46CB-824F-A835C24F4982}">
      <dsp:nvSpPr>
        <dsp:cNvPr id="0" name=""/>
        <dsp:cNvSpPr/>
      </dsp:nvSpPr>
      <dsp:spPr>
        <a:xfrm>
          <a:off x="6263560" y="162950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b="1" kern="1200">
              <a:latin typeface="Verdana"/>
            </a:rPr>
            <a:t>September 4</a:t>
          </a:r>
        </a:p>
      </dsp:txBody>
      <dsp:txXfrm>
        <a:off x="6263560" y="162950"/>
        <a:ext cx="2531613" cy="169468"/>
      </dsp:txXfrm>
    </dsp:sp>
    <dsp:sp modelId="{E8B329D7-1D89-49B0-BE38-673007F3476D}">
      <dsp:nvSpPr>
        <dsp:cNvPr id="0" name=""/>
        <dsp:cNvSpPr/>
      </dsp:nvSpPr>
      <dsp:spPr>
        <a:xfrm>
          <a:off x="6178826" y="332419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4F247D-A0E6-4713-BC36-CC4331302AA8}">
      <dsp:nvSpPr>
        <dsp:cNvPr id="0" name=""/>
        <dsp:cNvSpPr/>
      </dsp:nvSpPr>
      <dsp:spPr>
        <a:xfrm>
          <a:off x="6163573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019522-7F47-4595-AA50-687164115B98}">
      <dsp:nvSpPr>
        <dsp:cNvPr id="0" name=""/>
        <dsp:cNvSpPr/>
      </dsp:nvSpPr>
      <dsp:spPr>
        <a:xfrm rot="18900000">
          <a:off x="7642070" y="1321906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6648ED-C4C4-4F50-AAD5-6048C7759476}">
      <dsp:nvSpPr>
        <dsp:cNvPr id="0" name=""/>
        <dsp:cNvSpPr/>
      </dsp:nvSpPr>
      <dsp:spPr>
        <a:xfrm>
          <a:off x="7655382" y="1335218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8D9ABA-4C38-492E-9D0E-DA6C8F6851B3}">
      <dsp:nvSpPr>
        <dsp:cNvPr id="0" name=""/>
        <dsp:cNvSpPr/>
      </dsp:nvSpPr>
      <dsp:spPr>
        <a:xfrm>
          <a:off x="7786721" y="814754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4E3271-F51B-4729-87AF-F3A330259645}">
      <dsp:nvSpPr>
        <dsp:cNvPr id="0" name=""/>
        <dsp:cNvSpPr/>
      </dsp:nvSpPr>
      <dsp:spPr>
        <a:xfrm>
          <a:off x="7786721" y="1297088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kern="1200">
              <a:latin typeface="Verdana"/>
            </a:rPr>
            <a:t>September 5</a:t>
          </a:r>
        </a:p>
      </dsp:txBody>
      <dsp:txXfrm>
        <a:off x="7786721" y="1297088"/>
        <a:ext cx="2531613" cy="169468"/>
      </dsp:txXfrm>
    </dsp:sp>
    <dsp:sp modelId="{41015EB2-214E-45CE-BC50-E57F325BCC93}">
      <dsp:nvSpPr>
        <dsp:cNvPr id="0" name=""/>
        <dsp:cNvSpPr/>
      </dsp:nvSpPr>
      <dsp:spPr>
        <a:xfrm>
          <a:off x="7701986" y="814754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6B65AB-8989-4E9C-B93D-50F97E32B669}">
      <dsp:nvSpPr>
        <dsp:cNvPr id="0" name=""/>
        <dsp:cNvSpPr/>
      </dsp:nvSpPr>
      <dsp:spPr>
        <a:xfrm>
          <a:off x="7686734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C67715-B82B-486F-B600-BBE4AB88955C}">
      <dsp:nvSpPr>
        <dsp:cNvPr id="0" name=""/>
        <dsp:cNvSpPr/>
      </dsp:nvSpPr>
      <dsp:spPr>
        <a:xfrm rot="8100000">
          <a:off x="9165231" y="187768"/>
          <a:ext cx="119832" cy="119832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36E872-CB7B-4603-ABDF-1F5878FF1BA2}">
      <dsp:nvSpPr>
        <dsp:cNvPr id="0" name=""/>
        <dsp:cNvSpPr/>
      </dsp:nvSpPr>
      <dsp:spPr>
        <a:xfrm>
          <a:off x="9178543" y="201081"/>
          <a:ext cx="93207" cy="9320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4F9E8B-5D2A-4ECC-8D6C-AEAF3705A837}">
      <dsp:nvSpPr>
        <dsp:cNvPr id="0" name=""/>
        <dsp:cNvSpPr/>
      </dsp:nvSpPr>
      <dsp:spPr>
        <a:xfrm>
          <a:off x="9309881" y="332419"/>
          <a:ext cx="2531613" cy="482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11EACC-6A9C-4751-8C83-FAFB1DC5EC10}">
      <dsp:nvSpPr>
        <dsp:cNvPr id="0" name=""/>
        <dsp:cNvSpPr/>
      </dsp:nvSpPr>
      <dsp:spPr>
        <a:xfrm>
          <a:off x="9309881" y="162950"/>
          <a:ext cx="2531613" cy="16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300" kern="1200">
              <a:latin typeface="Verdana"/>
            </a:rPr>
            <a:t>September 6</a:t>
          </a:r>
          <a:endParaRPr lang="en-US" sz="1300" kern="1200"/>
        </a:p>
      </dsp:txBody>
      <dsp:txXfrm>
        <a:off x="9309881" y="162950"/>
        <a:ext cx="2531613" cy="169468"/>
      </dsp:txXfrm>
    </dsp:sp>
    <dsp:sp modelId="{E301BE90-745C-4E6D-9783-85C0E810FF2B}">
      <dsp:nvSpPr>
        <dsp:cNvPr id="0" name=""/>
        <dsp:cNvSpPr/>
      </dsp:nvSpPr>
      <dsp:spPr>
        <a:xfrm>
          <a:off x="9225147" y="332419"/>
          <a:ext cx="0" cy="482334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259C8A-4894-4B67-AE89-DDE67A8E0ECC}">
      <dsp:nvSpPr>
        <dsp:cNvPr id="0" name=""/>
        <dsp:cNvSpPr/>
      </dsp:nvSpPr>
      <dsp:spPr>
        <a:xfrm>
          <a:off x="9209895" y="799501"/>
          <a:ext cx="30504" cy="30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7/3/layout/DropPinTimeline">
  <dgm:title val="Drop Pin Timeline"/>
  <dgm:desc val="Use to show a list of events in chronological order. An invisible box next to the pin contains the date and the description is immediately below. It can display a medium amount of text and medium length date format."/>
  <dgm:catLst>
    <dgm:cat type="timeline" pri="500"/>
    <dgm:cat type="process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">
    <dgm:varLst>
      <dgm:chMax/>
      <dgm:chPref/>
      <dgm:animLvl val="lvl"/>
    </dgm:varLst>
    <dgm:alg type="composite"/>
    <dgm:shape xmlns:r="http://schemas.openxmlformats.org/officeDocument/2006/relationships" r:blip="">
      <dgm:adjLst/>
    </dgm:shape>
    <dgm:constrLst>
      <dgm:constr type="w" for="ch" forName="divider" refType="w"/>
      <dgm:constr type="h" for="ch" forName="divider"/>
      <dgm:constr type="ctrY" for="ch" forName="divider" refType="h" fact="0.5"/>
      <dgm:constr type="l" for="ch" forName="divider"/>
      <dgm:constr type="w" for="ch" forName="nodes" refType="w"/>
      <dgm:constr type="h" for="ch" forName="nodes" refType="h" fact="0.8"/>
      <dgm:constr type="ctrY" for="ch" forName="nodes" refType="h" fact="0.5"/>
    </dgm:constrLst>
    <dgm:layoutNode name="divider" styleLbl="fgAcc1">
      <dgm:alg type="sp"/>
      <dgm:choose name="ArrowShape">
        <dgm:if name="ArrowShapeLTR" func="var" arg="dir" op="equ" val="norm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 w="19050">
                    <a:solidFill>
                      <a:srgbClr val="000000"/>
                    </a:solidFill>
                    <a:tailEnd type="triangle" w="lg" len="lg"/>
                  </a:ln>
                </dgm1612:spPr>
              </a:ext>
            </dgm:extLst>
          </dgm:shape>
        </dgm:if>
        <dgm:else name="ArrowShapeRTL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>
                    <a:solidFill>
                      <a:srgbClr val="000000"/>
                    </a:solidFill>
                    <a:headEnd type="triangle" w="lg" len="lg"/>
                  </a:ln>
                </dgm1612:spPr>
              </a:ext>
            </dgm:extLst>
          </dgm:shape>
        </dgm:else>
      </dgm:choose>
      <dgm:presOf/>
      <dgm:constrLst/>
      <dgm:ruleLst/>
    </dgm:layoutNode>
    <dgm:layoutNode name="nodes">
      <dgm:varLst>
        <dgm:chMax/>
        <dgm:chPref/>
        <dgm:animLvl val="lvl"/>
      </dgm:varLst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constrLst>
        <dgm:constr type="primFontSz" for="des" forName="L1TextContainer" val="20"/>
        <dgm:constr type="primFontSz" for="des" forName="L2TextContainer" refType="primFontSz" refFor="des" refForName="L1TextContainer" op="equ" fact="0.75"/>
        <dgm:constr type="w" for="ch" forName="composite" refType="w"/>
        <dgm:constr type="h" for="ch" forName="composite" refType="h"/>
        <dgm:constr type="w" for="ch" forName="spaceBetweenRectangles" refType="w" refFor="ch" refForName="composite" fact="-0.5"/>
        <dgm:constr type="w" for="ch" ptType="sibTrans" op="equ"/>
        <dgm:constr type="primFontSz" for="des" forName="L1TextContainer" op="equ"/>
        <dgm:constr type="primFontSz" for="des" forName="L2TextContainer" op="equ"/>
        <dgm:constr type="primFontSz" for="des" forName="L1TextContainer1" val="20"/>
        <dgm:constr type="primFontSz" for="des" forName="L2TextContainer1" refType="primFontSz" refFor="des" refForName="L1TextContainer1" op="equ" fact="0.75"/>
        <dgm:constr type="w" for="ch" forName="composite1" refType="w"/>
        <dgm:constr type="h" for="ch" forName="composite1" refType="h"/>
        <dgm:constr type="w" for="ch" forName="spaceBetweenRectangles1" refType="w" refFor="ch" refForName="composite1" fact="0.28"/>
        <dgm:constr type="primFontSz" for="des" forName="L1TextContainer1" op="equ"/>
        <dgm:constr type="primFontSz" for="des" forName="L2TextContainer1" op="equ"/>
      </dgm:constrLst>
      <dgm:choose name="LayoutBasedOnCountOfNodes">
        <dgm:if name="LessThanOrEqualToTwoNodes" axis="ch" ptType="node" func="cnt" op="lte" val="2">
          <dgm:forEach name="nodesForEach1" axis="ch" ptType="node">
            <dgm:layoutNode name="composite1">
              <dgm:alg type="composite"/>
              <dgm:shape xmlns:r="http://schemas.openxmlformats.org/officeDocument/2006/relationships" r:blip="">
                <dgm:adjLst/>
              </dgm:shape>
              <dgm:choose name="CaseForLayoutDirection1">
                <dgm:if name="CaseForLayoutDirectionLTR1" func="var" arg="dir" op="equ" val="norm">
                  <dgm:choose name="CaseForPlacingNodesAboveAndBelowDividerLTR1">
                    <dgm:if name="CaseForPlacingNodeAboveDividerLTR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LTR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if>
                <dgm:else name="CaseForLayoutDirectionRTL1">
                  <dgm:choose name="CaseForPlacingNodesAboveAndBelowDividerRTL1">
                    <dgm:if name="CaseForPlacingNodeAboveDividerRTL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RTL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else>
              </dgm:choose>
              <dgm:layoutNode name="ConnectorPoint1" styleLbl="lnNode1" moveWith="ConnectLine1">
                <dgm:alg type="sp"/>
                <dgm:shape xmlns:r="http://schemas.openxmlformats.org/officeDocument/2006/relationships" type="ellipse" r:blip="" zOrderOff="10">
                  <dgm:adjLst/>
                </dgm:shape>
                <dgm:presOf/>
                <dgm:constrLst>
                  <dgm:constr type="w" refType="h" op="equ"/>
                </dgm:constrLst>
              </dgm:layoutNode>
              <dgm:layoutNode name="DropPinPlaceHolder1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1" refType="w"/>
                  <dgm:constr type="h" for="ch" forName="DropPin1" refType="h"/>
                  <dgm:constr type="ctrX" for="ch" forName="DropPin1" refType="w" fact="0.5"/>
                  <dgm:constr type="ctrY" for="ch" forName="DropPin1" refType="h" fact="0.5"/>
                  <dgm:constr type="w" for="ch" forName="Ellipse1" refType="w" refFor="ch" refForName="DropPin1" fact="0.55"/>
                  <dgm:constr type="h" for="ch" forName="Ellipse1" refType="w" refFor="ch" refForName="DropPin1" fact="0.55"/>
                  <dgm:constr type="ctrX" for="ch" forName="Ellipse1" refType="ctrX" refFor="ch" refForName="DropPin1"/>
                  <dgm:constr type="ctrY" for="ch" forName="Ellipse1" refType="ctrY" refFor="ch" refForName="DropPin1"/>
                </dgm:constrLst>
                <dgm:layoutNode name="DropPin1" styleLbl="alignNode1">
                  <dgm:alg type="sp"/>
                  <dgm:choose name="CaseForPlacingTearDropAboveAndBelowDivider1">
                    <dgm:if name="CaseForPlacingTearDropAboveDivider1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1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1" styleLbl="fgAcc1" moveWith="DropPin1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1" styleLbl="revTx" moveWith="L1TextContainer">
                <dgm:varLst>
                  <dgm:bulletEnabled val="1"/>
                </dgm:varLst>
                <dgm:choose name="casesForTxtDirLogic1">
                  <dgm:if name="Name771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5"/>
                      <dgm:constr type="bMarg" refType="primFontSz" fact="0.75"/>
                    </dgm:constrLst>
                  </dgm:if>
                  <dgm:else name="Name881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1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1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1" axis="followSib" ptType="sibTrans" cnt="1">
              <dgm:layoutNode name="spaceBetweenRectangles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if>
        <dgm:else name="MoreThanTwoNodes">
          <dgm:forEach name="nodesForEach" axis="ch" ptType="node">
            <dgm:layoutNode name="composite">
              <dgm:alg type="composite"/>
              <dgm:shape xmlns:r="http://schemas.openxmlformats.org/officeDocument/2006/relationships" r:blip="">
                <dgm:adjLst/>
              </dgm:shape>
              <dgm:choose name="CaseForLayoutDirection">
                <dgm:if name="CaseForLayoutDirectionLTR" func="var" arg="dir" op="equ" val="norm">
                  <dgm:choose name="CaseForPlacingNodesAboveAndBelowDividerLTR">
                    <dgm:if name="CaseForPlacingNodeAboveDividerLTR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LTR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if>
                <dgm:else name="CaseForLayoutDirectionRTL">
                  <dgm:choose name="CaseForPlacingNodesAboveAndBelowDividerRTL">
                    <dgm:if name="CaseForPlacingNodeAboveDividerRTL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RTL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else>
              </dgm:choose>
              <dgm:layoutNode name="ConnectorPoint" styleLbl="lnNode1" moveWith="ConnectLine">
                <dgm:alg type="sp"/>
                <dgm:shape xmlns:r="http://schemas.openxmlformats.org/officeDocument/2006/relationships" type="ellipse" r:blip="" zOrderOff="10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6350"/>
                      </dgm1612:spPr>
                    </a:ext>
                  </dgm:extLst>
                </dgm:shape>
                <dgm:presOf/>
                <dgm:constrLst>
                  <dgm:constr type="w" refType="h" op="equ"/>
                </dgm:constrLst>
              </dgm:layoutNode>
              <dgm:layoutNode name="DropPinPlaceHolder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" refType="w"/>
                  <dgm:constr type="h" for="ch" forName="DropPin" refType="h"/>
                  <dgm:constr type="ctrX" for="ch" forName="DropPin" refType="w" fact="0.5"/>
                  <dgm:constr type="ctrY" for="ch" forName="DropPin" refType="h" fact="0.5"/>
                  <dgm:constr type="w" for="ch" forName="Ellipse" refType="w" refFor="ch" refForName="DropPin" fact="0.55"/>
                  <dgm:constr type="h" for="ch" forName="Ellipse" refType="w" refFor="ch" refForName="DropPin" fact="0.55"/>
                  <dgm:constr type="ctrX" for="ch" forName="Ellipse" refType="ctrX" refFor="ch" refForName="DropPin"/>
                  <dgm:constr type="ctrY" for="ch" forName="Ellipse" refType="ctrY" refFor="ch" refForName="DropPin"/>
                </dgm:constrLst>
                <dgm:layoutNode name="DropPin" styleLbl="alignNode1">
                  <dgm:alg type="sp"/>
                  <dgm:choose name="CaseForPlacingTearDropAboveAndBelowDivider">
                    <dgm:if name="CaseForPlacingTearDropAboveDivider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" styleLbl="fgAcc1" moveWith="DropPin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" styleLbl="revTx" moveWith="L1TextContainer">
                <dgm:varLst>
                  <dgm:bulletEnabled val="1"/>
                </dgm:varLst>
                <dgm:choose name="casesForTxtDirLogic">
                  <dgm:if name="Name77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5"/>
                      <dgm:constr type="bMarg" refType="primFontSz" fact="0.75"/>
                    </dgm:constrLst>
                  </dgm:if>
                  <dgm:else name="Name88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" axis="followSib" ptType="sibTrans" cnt="1">
              <dgm:layoutNode name="spaceBetweenRectangles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else>
      </dgm:choose>
    </dgm:layoutNode>
  </dgm:layoutNode>
  <dgm:extLst>
    <a:ext uri="{68A01E43-0DF5-4B5B-8FA6-DAF915123BFB}">
      <dgm1612:lstStyle xmlns:dgm1612="http://schemas.microsoft.com/office/drawing/2016/12/diagram">
        <a:lvl1pPr>
          <a:defRPr b="1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7/3/layout/DropPinTimeline">
  <dgm:title val="Drop Pin Timeline"/>
  <dgm:desc val="Use to show a list of events in chronological order. An invisible box next to the pin contains the date and the description is immediately below. It can display a medium amount of text and medium length date format."/>
  <dgm:catLst>
    <dgm:cat type="timeline" pri="500"/>
    <dgm:cat type="process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">
    <dgm:varLst>
      <dgm:chMax/>
      <dgm:chPref/>
      <dgm:animLvl val="lvl"/>
    </dgm:varLst>
    <dgm:alg type="composite"/>
    <dgm:shape xmlns:r="http://schemas.openxmlformats.org/officeDocument/2006/relationships" r:blip="">
      <dgm:adjLst/>
    </dgm:shape>
    <dgm:constrLst>
      <dgm:constr type="w" for="ch" forName="divider" refType="w"/>
      <dgm:constr type="h" for="ch" forName="divider"/>
      <dgm:constr type="ctrY" for="ch" forName="divider" refType="h" fact="0.5"/>
      <dgm:constr type="l" for="ch" forName="divider"/>
      <dgm:constr type="w" for="ch" forName="nodes" refType="w"/>
      <dgm:constr type="h" for="ch" forName="nodes" refType="h" fact="0.8"/>
      <dgm:constr type="ctrY" for="ch" forName="nodes" refType="h" fact="0.5"/>
    </dgm:constrLst>
    <dgm:layoutNode name="divider" styleLbl="fgAcc1">
      <dgm:alg type="sp"/>
      <dgm:choose name="ArrowShape">
        <dgm:if name="ArrowShapeLTR" func="var" arg="dir" op="equ" val="norm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 w="19050">
                    <a:solidFill>
                      <a:srgbClr val="000000"/>
                    </a:solidFill>
                    <a:tailEnd type="triangle" w="lg" len="lg"/>
                  </a:ln>
                </dgm1612:spPr>
              </a:ext>
            </dgm:extLst>
          </dgm:shape>
        </dgm:if>
        <dgm:else name="ArrowShapeRTL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>
                    <a:solidFill>
                      <a:srgbClr val="000000"/>
                    </a:solidFill>
                    <a:headEnd type="triangle" w="lg" len="lg"/>
                  </a:ln>
                </dgm1612:spPr>
              </a:ext>
            </dgm:extLst>
          </dgm:shape>
        </dgm:else>
      </dgm:choose>
      <dgm:presOf/>
      <dgm:constrLst/>
      <dgm:ruleLst/>
    </dgm:layoutNode>
    <dgm:layoutNode name="nodes">
      <dgm:varLst>
        <dgm:chMax/>
        <dgm:chPref/>
        <dgm:animLvl val="lvl"/>
      </dgm:varLst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constrLst>
        <dgm:constr type="primFontSz" for="des" forName="L1TextContainer" val="20"/>
        <dgm:constr type="primFontSz" for="des" forName="L2TextContainer" refType="primFontSz" refFor="des" refForName="L1TextContainer" op="equ" fact="0.75"/>
        <dgm:constr type="w" for="ch" forName="composite" refType="w"/>
        <dgm:constr type="h" for="ch" forName="composite" refType="h"/>
        <dgm:constr type="w" for="ch" forName="spaceBetweenRectangles" refType="w" refFor="ch" refForName="composite" fact="-0.5"/>
        <dgm:constr type="w" for="ch" ptType="sibTrans" op="equ"/>
        <dgm:constr type="primFontSz" for="des" forName="L1TextContainer" op="equ"/>
        <dgm:constr type="primFontSz" for="des" forName="L2TextContainer" op="equ"/>
        <dgm:constr type="primFontSz" for="des" forName="L1TextContainer1" val="20"/>
        <dgm:constr type="primFontSz" for="des" forName="L2TextContainer1" refType="primFontSz" refFor="des" refForName="L1TextContainer1" op="equ" fact="0.75"/>
        <dgm:constr type="w" for="ch" forName="composite1" refType="w"/>
        <dgm:constr type="h" for="ch" forName="composite1" refType="h"/>
        <dgm:constr type="w" for="ch" forName="spaceBetweenRectangles1" refType="w" refFor="ch" refForName="composite1" fact="0.28"/>
        <dgm:constr type="primFontSz" for="des" forName="L1TextContainer1" op="equ"/>
        <dgm:constr type="primFontSz" for="des" forName="L2TextContainer1" op="equ"/>
      </dgm:constrLst>
      <dgm:choose name="LayoutBasedOnCountOfNodes">
        <dgm:if name="LessThanOrEqualToTwoNodes" axis="ch" ptType="node" func="cnt" op="lte" val="2">
          <dgm:forEach name="nodesForEach1" axis="ch" ptType="node">
            <dgm:layoutNode name="composite1">
              <dgm:alg type="composite"/>
              <dgm:shape xmlns:r="http://schemas.openxmlformats.org/officeDocument/2006/relationships" r:blip="">
                <dgm:adjLst/>
              </dgm:shape>
              <dgm:choose name="CaseForLayoutDirection1">
                <dgm:if name="CaseForLayoutDirectionLTR1" func="var" arg="dir" op="equ" val="norm">
                  <dgm:choose name="CaseForPlacingNodesAboveAndBelowDividerLTR1">
                    <dgm:if name="CaseForPlacingNodeAboveDividerLTR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LTR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if>
                <dgm:else name="CaseForLayoutDirectionRTL1">
                  <dgm:choose name="CaseForPlacingNodesAboveAndBelowDividerRTL1">
                    <dgm:if name="CaseForPlacingNodeAboveDividerRTL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RTL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else>
              </dgm:choose>
              <dgm:layoutNode name="ConnectorPoint1" styleLbl="lnNode1" moveWith="ConnectLine1">
                <dgm:alg type="sp"/>
                <dgm:shape xmlns:r="http://schemas.openxmlformats.org/officeDocument/2006/relationships" type="ellipse" r:blip="" zOrderOff="10">
                  <dgm:adjLst/>
                </dgm:shape>
                <dgm:presOf/>
                <dgm:constrLst>
                  <dgm:constr type="w" refType="h" op="equ"/>
                </dgm:constrLst>
              </dgm:layoutNode>
              <dgm:layoutNode name="DropPinPlaceHolder1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1" refType="w"/>
                  <dgm:constr type="h" for="ch" forName="DropPin1" refType="h"/>
                  <dgm:constr type="ctrX" for="ch" forName="DropPin1" refType="w" fact="0.5"/>
                  <dgm:constr type="ctrY" for="ch" forName="DropPin1" refType="h" fact="0.5"/>
                  <dgm:constr type="w" for="ch" forName="Ellipse1" refType="w" refFor="ch" refForName="DropPin1" fact="0.55"/>
                  <dgm:constr type="h" for="ch" forName="Ellipse1" refType="w" refFor="ch" refForName="DropPin1" fact="0.55"/>
                  <dgm:constr type="ctrX" for="ch" forName="Ellipse1" refType="ctrX" refFor="ch" refForName="DropPin1"/>
                  <dgm:constr type="ctrY" for="ch" forName="Ellipse1" refType="ctrY" refFor="ch" refForName="DropPin1"/>
                </dgm:constrLst>
                <dgm:layoutNode name="DropPin1" styleLbl="alignNode1">
                  <dgm:alg type="sp"/>
                  <dgm:choose name="CaseForPlacingTearDropAboveAndBelowDivider1">
                    <dgm:if name="CaseForPlacingTearDropAboveDivider1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1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1" styleLbl="fgAcc1" moveWith="DropPin1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1" styleLbl="revTx" moveWith="L1TextContainer">
                <dgm:varLst>
                  <dgm:bulletEnabled val="1"/>
                </dgm:varLst>
                <dgm:choose name="casesForTxtDirLogic1">
                  <dgm:if name="Name771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5"/>
                      <dgm:constr type="bMarg" refType="primFontSz" fact="0.75"/>
                    </dgm:constrLst>
                  </dgm:if>
                  <dgm:else name="Name881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1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1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1" axis="followSib" ptType="sibTrans" cnt="1">
              <dgm:layoutNode name="spaceBetweenRectangles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if>
        <dgm:else name="MoreThanTwoNodes">
          <dgm:forEach name="nodesForEach" axis="ch" ptType="node">
            <dgm:layoutNode name="composite">
              <dgm:alg type="composite"/>
              <dgm:shape xmlns:r="http://schemas.openxmlformats.org/officeDocument/2006/relationships" r:blip="">
                <dgm:adjLst/>
              </dgm:shape>
              <dgm:choose name="CaseForLayoutDirection">
                <dgm:if name="CaseForLayoutDirectionLTR" func="var" arg="dir" op="equ" val="norm">
                  <dgm:choose name="CaseForPlacingNodesAboveAndBelowDividerLTR">
                    <dgm:if name="CaseForPlacingNodeAboveDividerLTR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LTR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if>
                <dgm:else name="CaseForLayoutDirectionRTL">
                  <dgm:choose name="CaseForPlacingNodesAboveAndBelowDividerRTL">
                    <dgm:if name="CaseForPlacingNodeAboveDividerRTL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RTL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else>
              </dgm:choose>
              <dgm:layoutNode name="ConnectorPoint" styleLbl="lnNode1" moveWith="ConnectLine">
                <dgm:alg type="sp"/>
                <dgm:shape xmlns:r="http://schemas.openxmlformats.org/officeDocument/2006/relationships" type="ellipse" r:blip="" zOrderOff="10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6350"/>
                      </dgm1612:spPr>
                    </a:ext>
                  </dgm:extLst>
                </dgm:shape>
                <dgm:presOf/>
                <dgm:constrLst>
                  <dgm:constr type="w" refType="h" op="equ"/>
                </dgm:constrLst>
              </dgm:layoutNode>
              <dgm:layoutNode name="DropPinPlaceHolder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" refType="w"/>
                  <dgm:constr type="h" for="ch" forName="DropPin" refType="h"/>
                  <dgm:constr type="ctrX" for="ch" forName="DropPin" refType="w" fact="0.5"/>
                  <dgm:constr type="ctrY" for="ch" forName="DropPin" refType="h" fact="0.5"/>
                  <dgm:constr type="w" for="ch" forName="Ellipse" refType="w" refFor="ch" refForName="DropPin" fact="0.55"/>
                  <dgm:constr type="h" for="ch" forName="Ellipse" refType="w" refFor="ch" refForName="DropPin" fact="0.55"/>
                  <dgm:constr type="ctrX" for="ch" forName="Ellipse" refType="ctrX" refFor="ch" refForName="DropPin"/>
                  <dgm:constr type="ctrY" for="ch" forName="Ellipse" refType="ctrY" refFor="ch" refForName="DropPin"/>
                </dgm:constrLst>
                <dgm:layoutNode name="DropPin" styleLbl="alignNode1">
                  <dgm:alg type="sp"/>
                  <dgm:choose name="CaseForPlacingTearDropAboveAndBelowDivider">
                    <dgm:if name="CaseForPlacingTearDropAboveDivider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" styleLbl="fgAcc1" moveWith="DropPin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" styleLbl="revTx" moveWith="L1TextContainer">
                <dgm:varLst>
                  <dgm:bulletEnabled val="1"/>
                </dgm:varLst>
                <dgm:choose name="casesForTxtDirLogic">
                  <dgm:if name="Name77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5"/>
                      <dgm:constr type="bMarg" refType="primFontSz" fact="0.75"/>
                    </dgm:constrLst>
                  </dgm:if>
                  <dgm:else name="Name88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" axis="followSib" ptType="sibTrans" cnt="1">
              <dgm:layoutNode name="spaceBetweenRectangles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else>
      </dgm:choose>
    </dgm:layoutNode>
  </dgm:layoutNode>
  <dgm:extLst>
    <a:ext uri="{68A01E43-0DF5-4B5B-8FA6-DAF915123BFB}">
      <dgm1612:lstStyle xmlns:dgm1612="http://schemas.microsoft.com/office/drawing/2016/12/diagram">
        <a:lvl1pPr>
          <a:defRPr b="1"/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7/3/layout/DropPinTimeline">
  <dgm:title val="Drop Pin Timeline"/>
  <dgm:desc val="Use to show a list of events in chronological order. An invisible box next to the pin contains the date and the description is immediately below. It can display a medium amount of text and medium length date format."/>
  <dgm:catLst>
    <dgm:cat type="timeline" pri="500"/>
    <dgm:cat type="process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">
    <dgm:varLst>
      <dgm:chMax/>
      <dgm:chPref/>
      <dgm:animLvl val="lvl"/>
    </dgm:varLst>
    <dgm:alg type="composite"/>
    <dgm:shape xmlns:r="http://schemas.openxmlformats.org/officeDocument/2006/relationships" r:blip="">
      <dgm:adjLst/>
    </dgm:shape>
    <dgm:constrLst>
      <dgm:constr type="w" for="ch" forName="divider" refType="w"/>
      <dgm:constr type="h" for="ch" forName="divider"/>
      <dgm:constr type="ctrY" for="ch" forName="divider" refType="h" fact="0.5"/>
      <dgm:constr type="l" for="ch" forName="divider"/>
      <dgm:constr type="w" for="ch" forName="nodes" refType="w"/>
      <dgm:constr type="h" for="ch" forName="nodes" refType="h" fact="0.8"/>
      <dgm:constr type="ctrY" for="ch" forName="nodes" refType="h" fact="0.5"/>
    </dgm:constrLst>
    <dgm:layoutNode name="divider" styleLbl="fgAcc1">
      <dgm:alg type="sp"/>
      <dgm:choose name="ArrowShape">
        <dgm:if name="ArrowShapeLTR" func="var" arg="dir" op="equ" val="norm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 w="19050">
                    <a:solidFill>
                      <a:srgbClr val="000000"/>
                    </a:solidFill>
                    <a:tailEnd type="triangle" w="lg" len="lg"/>
                  </a:ln>
                </dgm1612:spPr>
              </a:ext>
            </dgm:extLst>
          </dgm:shape>
        </dgm:if>
        <dgm:else name="ArrowShapeRTL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>
                    <a:solidFill>
                      <a:srgbClr val="000000"/>
                    </a:solidFill>
                    <a:headEnd type="triangle" w="lg" len="lg"/>
                  </a:ln>
                </dgm1612:spPr>
              </a:ext>
            </dgm:extLst>
          </dgm:shape>
        </dgm:else>
      </dgm:choose>
      <dgm:presOf/>
      <dgm:constrLst/>
      <dgm:ruleLst/>
    </dgm:layoutNode>
    <dgm:layoutNode name="nodes">
      <dgm:varLst>
        <dgm:chMax/>
        <dgm:chPref/>
        <dgm:animLvl val="lvl"/>
      </dgm:varLst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constrLst>
        <dgm:constr type="primFontSz" for="des" forName="L1TextContainer" val="20"/>
        <dgm:constr type="primFontSz" for="des" forName="L2TextContainer" refType="primFontSz" refFor="des" refForName="L1TextContainer" op="equ" fact="0.75"/>
        <dgm:constr type="w" for="ch" forName="composite" refType="w"/>
        <dgm:constr type="h" for="ch" forName="composite" refType="h"/>
        <dgm:constr type="w" for="ch" forName="spaceBetweenRectangles" refType="w" refFor="ch" refForName="composite" fact="-0.5"/>
        <dgm:constr type="w" for="ch" ptType="sibTrans" op="equ"/>
        <dgm:constr type="primFontSz" for="des" forName="L1TextContainer" op="equ"/>
        <dgm:constr type="primFontSz" for="des" forName="L2TextContainer" op="equ"/>
        <dgm:constr type="primFontSz" for="des" forName="L1TextContainer1" val="20"/>
        <dgm:constr type="primFontSz" for="des" forName="L2TextContainer1" refType="primFontSz" refFor="des" refForName="L1TextContainer1" op="equ" fact="0.75"/>
        <dgm:constr type="w" for="ch" forName="composite1" refType="w"/>
        <dgm:constr type="h" for="ch" forName="composite1" refType="h"/>
        <dgm:constr type="w" for="ch" forName="spaceBetweenRectangles1" refType="w" refFor="ch" refForName="composite1" fact="0.28"/>
        <dgm:constr type="primFontSz" for="des" forName="L1TextContainer1" op="equ"/>
        <dgm:constr type="primFontSz" for="des" forName="L2TextContainer1" op="equ"/>
      </dgm:constrLst>
      <dgm:choose name="LayoutBasedOnCountOfNodes">
        <dgm:if name="LessThanOrEqualToTwoNodes" axis="ch" ptType="node" func="cnt" op="lte" val="2">
          <dgm:forEach name="nodesForEach1" axis="ch" ptType="node">
            <dgm:layoutNode name="composite1">
              <dgm:alg type="composite"/>
              <dgm:shape xmlns:r="http://schemas.openxmlformats.org/officeDocument/2006/relationships" r:blip="">
                <dgm:adjLst/>
              </dgm:shape>
              <dgm:choose name="CaseForLayoutDirection1">
                <dgm:if name="CaseForLayoutDirectionLTR1" func="var" arg="dir" op="equ" val="norm">
                  <dgm:choose name="CaseForPlacingNodesAboveAndBelowDividerLTR1">
                    <dgm:if name="CaseForPlacingNodeAboveDividerLTR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LTR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if>
                <dgm:else name="CaseForLayoutDirectionRTL1">
                  <dgm:choose name="CaseForPlacingNodesAboveAndBelowDividerRTL1">
                    <dgm:if name="CaseForPlacingNodeAboveDividerRTL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RTL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else>
              </dgm:choose>
              <dgm:layoutNode name="ConnectorPoint1" styleLbl="lnNode1" moveWith="ConnectLine1">
                <dgm:alg type="sp"/>
                <dgm:shape xmlns:r="http://schemas.openxmlformats.org/officeDocument/2006/relationships" type="ellipse" r:blip="" zOrderOff="10">
                  <dgm:adjLst/>
                </dgm:shape>
                <dgm:presOf/>
                <dgm:constrLst>
                  <dgm:constr type="w" refType="h" op="equ"/>
                </dgm:constrLst>
              </dgm:layoutNode>
              <dgm:layoutNode name="DropPinPlaceHolder1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1" refType="w"/>
                  <dgm:constr type="h" for="ch" forName="DropPin1" refType="h"/>
                  <dgm:constr type="ctrX" for="ch" forName="DropPin1" refType="w" fact="0.5"/>
                  <dgm:constr type="ctrY" for="ch" forName="DropPin1" refType="h" fact="0.5"/>
                  <dgm:constr type="w" for="ch" forName="Ellipse1" refType="w" refFor="ch" refForName="DropPin1" fact="0.55"/>
                  <dgm:constr type="h" for="ch" forName="Ellipse1" refType="w" refFor="ch" refForName="DropPin1" fact="0.55"/>
                  <dgm:constr type="ctrX" for="ch" forName="Ellipse1" refType="ctrX" refFor="ch" refForName="DropPin1"/>
                  <dgm:constr type="ctrY" for="ch" forName="Ellipse1" refType="ctrY" refFor="ch" refForName="DropPin1"/>
                </dgm:constrLst>
                <dgm:layoutNode name="DropPin1" styleLbl="alignNode1">
                  <dgm:alg type="sp"/>
                  <dgm:choose name="CaseForPlacingTearDropAboveAndBelowDivider1">
                    <dgm:if name="CaseForPlacingTearDropAboveDivider1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1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1" styleLbl="fgAcc1" moveWith="DropPin1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1" styleLbl="revTx" moveWith="L1TextContainer">
                <dgm:varLst>
                  <dgm:bulletEnabled val="1"/>
                </dgm:varLst>
                <dgm:choose name="casesForTxtDirLogic1">
                  <dgm:if name="Name771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5"/>
                      <dgm:constr type="bMarg" refType="primFontSz" fact="0.75"/>
                    </dgm:constrLst>
                  </dgm:if>
                  <dgm:else name="Name881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1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1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1" axis="followSib" ptType="sibTrans" cnt="1">
              <dgm:layoutNode name="spaceBetweenRectangles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if>
        <dgm:else name="MoreThanTwoNodes">
          <dgm:forEach name="nodesForEach" axis="ch" ptType="node">
            <dgm:layoutNode name="composite">
              <dgm:alg type="composite"/>
              <dgm:shape xmlns:r="http://schemas.openxmlformats.org/officeDocument/2006/relationships" r:blip="">
                <dgm:adjLst/>
              </dgm:shape>
              <dgm:choose name="CaseForLayoutDirection">
                <dgm:if name="CaseForLayoutDirectionLTR" func="var" arg="dir" op="equ" val="norm">
                  <dgm:choose name="CaseForPlacingNodesAboveAndBelowDividerLTR">
                    <dgm:if name="CaseForPlacingNodeAboveDividerLTR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LTR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if>
                <dgm:else name="CaseForLayoutDirectionRTL">
                  <dgm:choose name="CaseForPlacingNodesAboveAndBelowDividerRTL">
                    <dgm:if name="CaseForPlacingNodeAboveDividerRTL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RTL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else>
              </dgm:choose>
              <dgm:layoutNode name="ConnectorPoint" styleLbl="lnNode1" moveWith="ConnectLine">
                <dgm:alg type="sp"/>
                <dgm:shape xmlns:r="http://schemas.openxmlformats.org/officeDocument/2006/relationships" type="ellipse" r:blip="" zOrderOff="10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6350"/>
                      </dgm1612:spPr>
                    </a:ext>
                  </dgm:extLst>
                </dgm:shape>
                <dgm:presOf/>
                <dgm:constrLst>
                  <dgm:constr type="w" refType="h" op="equ"/>
                </dgm:constrLst>
              </dgm:layoutNode>
              <dgm:layoutNode name="DropPinPlaceHolder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" refType="w"/>
                  <dgm:constr type="h" for="ch" forName="DropPin" refType="h"/>
                  <dgm:constr type="ctrX" for="ch" forName="DropPin" refType="w" fact="0.5"/>
                  <dgm:constr type="ctrY" for="ch" forName="DropPin" refType="h" fact="0.5"/>
                  <dgm:constr type="w" for="ch" forName="Ellipse" refType="w" refFor="ch" refForName="DropPin" fact="0.55"/>
                  <dgm:constr type="h" for="ch" forName="Ellipse" refType="w" refFor="ch" refForName="DropPin" fact="0.55"/>
                  <dgm:constr type="ctrX" for="ch" forName="Ellipse" refType="ctrX" refFor="ch" refForName="DropPin"/>
                  <dgm:constr type="ctrY" for="ch" forName="Ellipse" refType="ctrY" refFor="ch" refForName="DropPin"/>
                </dgm:constrLst>
                <dgm:layoutNode name="DropPin" styleLbl="alignNode1">
                  <dgm:alg type="sp"/>
                  <dgm:choose name="CaseForPlacingTearDropAboveAndBelowDivider">
                    <dgm:if name="CaseForPlacingTearDropAboveDivider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" styleLbl="fgAcc1" moveWith="DropPin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" styleLbl="revTx" moveWith="L1TextContainer">
                <dgm:varLst>
                  <dgm:bulletEnabled val="1"/>
                </dgm:varLst>
                <dgm:choose name="casesForTxtDirLogic">
                  <dgm:if name="Name77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5"/>
                      <dgm:constr type="bMarg" refType="primFontSz" fact="0.75"/>
                    </dgm:constrLst>
                  </dgm:if>
                  <dgm:else name="Name88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" axis="followSib" ptType="sibTrans" cnt="1">
              <dgm:layoutNode name="spaceBetweenRectangles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else>
      </dgm:choose>
    </dgm:layoutNode>
  </dgm:layoutNode>
  <dgm:extLst>
    <a:ext uri="{68A01E43-0DF5-4B5B-8FA6-DAF915123BFB}">
      <dgm1612:lstStyle xmlns:dgm1612="http://schemas.microsoft.com/office/drawing/2016/12/diagram">
        <a:lvl1pPr>
          <a:defRPr b="1"/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7/3/layout/DropPinTimeline">
  <dgm:title val="Drop Pin Timeline"/>
  <dgm:desc val="Use to show a list of events in chronological order. An invisible box next to the pin contains the date and the description is immediately below. It can display a medium amount of text and medium length date format."/>
  <dgm:catLst>
    <dgm:cat type="timeline" pri="500"/>
    <dgm:cat type="process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">
    <dgm:varLst>
      <dgm:chMax/>
      <dgm:chPref/>
      <dgm:animLvl val="lvl"/>
    </dgm:varLst>
    <dgm:alg type="composite"/>
    <dgm:shape xmlns:r="http://schemas.openxmlformats.org/officeDocument/2006/relationships" r:blip="">
      <dgm:adjLst/>
    </dgm:shape>
    <dgm:constrLst>
      <dgm:constr type="w" for="ch" forName="divider" refType="w"/>
      <dgm:constr type="h" for="ch" forName="divider"/>
      <dgm:constr type="ctrY" for="ch" forName="divider" refType="h" fact="0.5"/>
      <dgm:constr type="l" for="ch" forName="divider"/>
      <dgm:constr type="w" for="ch" forName="nodes" refType="w"/>
      <dgm:constr type="h" for="ch" forName="nodes" refType="h" fact="0.8"/>
      <dgm:constr type="ctrY" for="ch" forName="nodes" refType="h" fact="0.5"/>
    </dgm:constrLst>
    <dgm:layoutNode name="divider" styleLbl="fgAcc1">
      <dgm:alg type="sp"/>
      <dgm:choose name="ArrowShape">
        <dgm:if name="ArrowShapeLTR" func="var" arg="dir" op="equ" val="norm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 w="19050">
                    <a:solidFill>
                      <a:srgbClr val="000000"/>
                    </a:solidFill>
                    <a:tailEnd type="triangle" w="lg" len="lg"/>
                  </a:ln>
                </dgm1612:spPr>
              </a:ext>
            </dgm:extLst>
          </dgm:shape>
        </dgm:if>
        <dgm:else name="ArrowShapeRTL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>
                    <a:solidFill>
                      <a:srgbClr val="000000"/>
                    </a:solidFill>
                    <a:headEnd type="triangle" w="lg" len="lg"/>
                  </a:ln>
                </dgm1612:spPr>
              </a:ext>
            </dgm:extLst>
          </dgm:shape>
        </dgm:else>
      </dgm:choose>
      <dgm:presOf/>
      <dgm:constrLst/>
      <dgm:ruleLst/>
    </dgm:layoutNode>
    <dgm:layoutNode name="nodes">
      <dgm:varLst>
        <dgm:chMax/>
        <dgm:chPref/>
        <dgm:animLvl val="lvl"/>
      </dgm:varLst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constrLst>
        <dgm:constr type="primFontSz" for="des" forName="L1TextContainer" val="20"/>
        <dgm:constr type="primFontSz" for="des" forName="L2TextContainer" refType="primFontSz" refFor="des" refForName="L1TextContainer" op="equ" fact="0.75"/>
        <dgm:constr type="w" for="ch" forName="composite" refType="w"/>
        <dgm:constr type="h" for="ch" forName="composite" refType="h"/>
        <dgm:constr type="w" for="ch" forName="spaceBetweenRectangles" refType="w" refFor="ch" refForName="composite" fact="-0.5"/>
        <dgm:constr type="w" for="ch" ptType="sibTrans" op="equ"/>
        <dgm:constr type="primFontSz" for="des" forName="L1TextContainer" op="equ"/>
        <dgm:constr type="primFontSz" for="des" forName="L2TextContainer" op="equ"/>
        <dgm:constr type="primFontSz" for="des" forName="L1TextContainer1" val="20"/>
        <dgm:constr type="primFontSz" for="des" forName="L2TextContainer1" refType="primFontSz" refFor="des" refForName="L1TextContainer1" op="equ" fact="0.75"/>
        <dgm:constr type="w" for="ch" forName="composite1" refType="w"/>
        <dgm:constr type="h" for="ch" forName="composite1" refType="h"/>
        <dgm:constr type="w" for="ch" forName="spaceBetweenRectangles1" refType="w" refFor="ch" refForName="composite1" fact="0.28"/>
        <dgm:constr type="primFontSz" for="des" forName="L1TextContainer1" op="equ"/>
        <dgm:constr type="primFontSz" for="des" forName="L2TextContainer1" op="equ"/>
      </dgm:constrLst>
      <dgm:choose name="LayoutBasedOnCountOfNodes">
        <dgm:if name="LessThanOrEqualToTwoNodes" axis="ch" ptType="node" func="cnt" op="lte" val="2">
          <dgm:forEach name="nodesForEach1" axis="ch" ptType="node">
            <dgm:layoutNode name="composite1">
              <dgm:alg type="composite"/>
              <dgm:shape xmlns:r="http://schemas.openxmlformats.org/officeDocument/2006/relationships" r:blip="">
                <dgm:adjLst/>
              </dgm:shape>
              <dgm:choose name="CaseForLayoutDirection1">
                <dgm:if name="CaseForLayoutDirectionLTR1" func="var" arg="dir" op="equ" val="norm">
                  <dgm:choose name="CaseForPlacingNodesAboveAndBelowDividerLTR1">
                    <dgm:if name="CaseForPlacingNodeAboveDividerLTR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LTR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if>
                <dgm:else name="CaseForLayoutDirectionRTL1">
                  <dgm:choose name="CaseForPlacingNodesAboveAndBelowDividerRTL1">
                    <dgm:if name="CaseForPlacingNodeAboveDividerRTL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RTL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else>
              </dgm:choose>
              <dgm:layoutNode name="ConnectorPoint1" styleLbl="lnNode1" moveWith="ConnectLine1">
                <dgm:alg type="sp"/>
                <dgm:shape xmlns:r="http://schemas.openxmlformats.org/officeDocument/2006/relationships" type="ellipse" r:blip="" zOrderOff="10">
                  <dgm:adjLst/>
                </dgm:shape>
                <dgm:presOf/>
                <dgm:constrLst>
                  <dgm:constr type="w" refType="h" op="equ"/>
                </dgm:constrLst>
              </dgm:layoutNode>
              <dgm:layoutNode name="DropPinPlaceHolder1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1" refType="w"/>
                  <dgm:constr type="h" for="ch" forName="DropPin1" refType="h"/>
                  <dgm:constr type="ctrX" for="ch" forName="DropPin1" refType="w" fact="0.5"/>
                  <dgm:constr type="ctrY" for="ch" forName="DropPin1" refType="h" fact="0.5"/>
                  <dgm:constr type="w" for="ch" forName="Ellipse1" refType="w" refFor="ch" refForName="DropPin1" fact="0.55"/>
                  <dgm:constr type="h" for="ch" forName="Ellipse1" refType="w" refFor="ch" refForName="DropPin1" fact="0.55"/>
                  <dgm:constr type="ctrX" for="ch" forName="Ellipse1" refType="ctrX" refFor="ch" refForName="DropPin1"/>
                  <dgm:constr type="ctrY" for="ch" forName="Ellipse1" refType="ctrY" refFor="ch" refForName="DropPin1"/>
                </dgm:constrLst>
                <dgm:layoutNode name="DropPin1" styleLbl="alignNode1">
                  <dgm:alg type="sp"/>
                  <dgm:choose name="CaseForPlacingTearDropAboveAndBelowDivider1">
                    <dgm:if name="CaseForPlacingTearDropAboveDivider1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1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1" styleLbl="fgAcc1" moveWith="DropPin1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1" styleLbl="revTx" moveWith="L1TextContainer">
                <dgm:varLst>
                  <dgm:bulletEnabled val="1"/>
                </dgm:varLst>
                <dgm:choose name="casesForTxtDirLogic1">
                  <dgm:if name="Name771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5"/>
                      <dgm:constr type="bMarg" refType="primFontSz" fact="0.75"/>
                    </dgm:constrLst>
                  </dgm:if>
                  <dgm:else name="Name881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1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1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1" axis="followSib" ptType="sibTrans" cnt="1">
              <dgm:layoutNode name="spaceBetweenRectangles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if>
        <dgm:else name="MoreThanTwoNodes">
          <dgm:forEach name="nodesForEach" axis="ch" ptType="node">
            <dgm:layoutNode name="composite">
              <dgm:alg type="composite"/>
              <dgm:shape xmlns:r="http://schemas.openxmlformats.org/officeDocument/2006/relationships" r:blip="">
                <dgm:adjLst/>
              </dgm:shape>
              <dgm:choose name="CaseForLayoutDirection">
                <dgm:if name="CaseForLayoutDirectionLTR" func="var" arg="dir" op="equ" val="norm">
                  <dgm:choose name="CaseForPlacingNodesAboveAndBelowDividerLTR">
                    <dgm:if name="CaseForPlacingNodeAboveDividerLTR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LTR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if>
                <dgm:else name="CaseForLayoutDirectionRTL">
                  <dgm:choose name="CaseForPlacingNodesAboveAndBelowDividerRTL">
                    <dgm:if name="CaseForPlacingNodeAboveDividerRTL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RTL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else>
              </dgm:choose>
              <dgm:layoutNode name="ConnectorPoint" styleLbl="lnNode1" moveWith="ConnectLine">
                <dgm:alg type="sp"/>
                <dgm:shape xmlns:r="http://schemas.openxmlformats.org/officeDocument/2006/relationships" type="ellipse" r:blip="" zOrderOff="10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6350"/>
                      </dgm1612:spPr>
                    </a:ext>
                  </dgm:extLst>
                </dgm:shape>
                <dgm:presOf/>
                <dgm:constrLst>
                  <dgm:constr type="w" refType="h" op="equ"/>
                </dgm:constrLst>
              </dgm:layoutNode>
              <dgm:layoutNode name="DropPinPlaceHolder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" refType="w"/>
                  <dgm:constr type="h" for="ch" forName="DropPin" refType="h"/>
                  <dgm:constr type="ctrX" for="ch" forName="DropPin" refType="w" fact="0.5"/>
                  <dgm:constr type="ctrY" for="ch" forName="DropPin" refType="h" fact="0.5"/>
                  <dgm:constr type="w" for="ch" forName="Ellipse" refType="w" refFor="ch" refForName="DropPin" fact="0.55"/>
                  <dgm:constr type="h" for="ch" forName="Ellipse" refType="w" refFor="ch" refForName="DropPin" fact="0.55"/>
                  <dgm:constr type="ctrX" for="ch" forName="Ellipse" refType="ctrX" refFor="ch" refForName="DropPin"/>
                  <dgm:constr type="ctrY" for="ch" forName="Ellipse" refType="ctrY" refFor="ch" refForName="DropPin"/>
                </dgm:constrLst>
                <dgm:layoutNode name="DropPin" styleLbl="alignNode1">
                  <dgm:alg type="sp"/>
                  <dgm:choose name="CaseForPlacingTearDropAboveAndBelowDivider">
                    <dgm:if name="CaseForPlacingTearDropAboveDivider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" styleLbl="fgAcc1" moveWith="DropPin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" styleLbl="revTx" moveWith="L1TextContainer">
                <dgm:varLst>
                  <dgm:bulletEnabled val="1"/>
                </dgm:varLst>
                <dgm:choose name="casesForTxtDirLogic">
                  <dgm:if name="Name77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5"/>
                      <dgm:constr type="bMarg" refType="primFontSz" fact="0.75"/>
                    </dgm:constrLst>
                  </dgm:if>
                  <dgm:else name="Name88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" axis="followSib" ptType="sibTrans" cnt="1">
              <dgm:layoutNode name="spaceBetweenRectangles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else>
      </dgm:choose>
    </dgm:layoutNode>
  </dgm:layoutNode>
  <dgm:extLst>
    <a:ext uri="{68A01E43-0DF5-4B5B-8FA6-DAF915123BFB}">
      <dgm1612:lstStyle xmlns:dgm1612="http://schemas.microsoft.com/office/drawing/2016/12/diagram">
        <a:lvl1pPr>
          <a:defRPr b="1"/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7/3/layout/DropPinTimeline">
  <dgm:title val="Drop Pin Timeline"/>
  <dgm:desc val="Use to show a list of events in chronological order. An invisible box next to the pin contains the date and the description is immediately below. It can display a medium amount of text and medium length date format."/>
  <dgm:catLst>
    <dgm:cat type="timeline" pri="500"/>
    <dgm:cat type="process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">
    <dgm:varLst>
      <dgm:chMax/>
      <dgm:chPref/>
      <dgm:animLvl val="lvl"/>
    </dgm:varLst>
    <dgm:alg type="composite"/>
    <dgm:shape xmlns:r="http://schemas.openxmlformats.org/officeDocument/2006/relationships" r:blip="">
      <dgm:adjLst/>
    </dgm:shape>
    <dgm:constrLst>
      <dgm:constr type="w" for="ch" forName="divider" refType="w"/>
      <dgm:constr type="h" for="ch" forName="divider"/>
      <dgm:constr type="ctrY" for="ch" forName="divider" refType="h" fact="0.5"/>
      <dgm:constr type="l" for="ch" forName="divider"/>
      <dgm:constr type="w" for="ch" forName="nodes" refType="w"/>
      <dgm:constr type="h" for="ch" forName="nodes" refType="h" fact="0.8"/>
      <dgm:constr type="ctrY" for="ch" forName="nodes" refType="h" fact="0.5"/>
    </dgm:constrLst>
    <dgm:layoutNode name="divider" styleLbl="fgAcc1">
      <dgm:alg type="sp"/>
      <dgm:choose name="ArrowShape">
        <dgm:if name="ArrowShapeLTR" func="var" arg="dir" op="equ" val="norm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 w="19050">
                    <a:solidFill>
                      <a:srgbClr val="000000"/>
                    </a:solidFill>
                    <a:tailEnd type="triangle" w="lg" len="lg"/>
                  </a:ln>
                </dgm1612:spPr>
              </a:ext>
            </dgm:extLst>
          </dgm:shape>
        </dgm:if>
        <dgm:else name="ArrowShapeRTL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>
                    <a:solidFill>
                      <a:srgbClr val="000000"/>
                    </a:solidFill>
                    <a:headEnd type="triangle" w="lg" len="lg"/>
                  </a:ln>
                </dgm1612:spPr>
              </a:ext>
            </dgm:extLst>
          </dgm:shape>
        </dgm:else>
      </dgm:choose>
      <dgm:presOf/>
      <dgm:constrLst/>
      <dgm:ruleLst/>
    </dgm:layoutNode>
    <dgm:layoutNode name="nodes">
      <dgm:varLst>
        <dgm:chMax/>
        <dgm:chPref/>
        <dgm:animLvl val="lvl"/>
      </dgm:varLst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constrLst>
        <dgm:constr type="primFontSz" for="des" forName="L1TextContainer" val="20"/>
        <dgm:constr type="primFontSz" for="des" forName="L2TextContainer" refType="primFontSz" refFor="des" refForName="L1TextContainer" op="equ" fact="0.75"/>
        <dgm:constr type="w" for="ch" forName="composite" refType="w"/>
        <dgm:constr type="h" for="ch" forName="composite" refType="h"/>
        <dgm:constr type="w" for="ch" forName="spaceBetweenRectangles" refType="w" refFor="ch" refForName="composite" fact="-0.5"/>
        <dgm:constr type="w" for="ch" ptType="sibTrans" op="equ"/>
        <dgm:constr type="primFontSz" for="des" forName="L1TextContainer" op="equ"/>
        <dgm:constr type="primFontSz" for="des" forName="L2TextContainer" op="equ"/>
        <dgm:constr type="primFontSz" for="des" forName="L1TextContainer1" val="20"/>
        <dgm:constr type="primFontSz" for="des" forName="L2TextContainer1" refType="primFontSz" refFor="des" refForName="L1TextContainer1" op="equ" fact="0.75"/>
        <dgm:constr type="w" for="ch" forName="composite1" refType="w"/>
        <dgm:constr type="h" for="ch" forName="composite1" refType="h"/>
        <dgm:constr type="w" for="ch" forName="spaceBetweenRectangles1" refType="w" refFor="ch" refForName="composite1" fact="0.28"/>
        <dgm:constr type="primFontSz" for="des" forName="L1TextContainer1" op="equ"/>
        <dgm:constr type="primFontSz" for="des" forName="L2TextContainer1" op="equ"/>
      </dgm:constrLst>
      <dgm:choose name="LayoutBasedOnCountOfNodes">
        <dgm:if name="LessThanOrEqualToTwoNodes" axis="ch" ptType="node" func="cnt" op="lte" val="2">
          <dgm:forEach name="nodesForEach1" axis="ch" ptType="node">
            <dgm:layoutNode name="composite1">
              <dgm:alg type="composite"/>
              <dgm:shape xmlns:r="http://schemas.openxmlformats.org/officeDocument/2006/relationships" r:blip="">
                <dgm:adjLst/>
              </dgm:shape>
              <dgm:choose name="CaseForLayoutDirection1">
                <dgm:if name="CaseForLayoutDirectionLTR1" func="var" arg="dir" op="equ" val="norm">
                  <dgm:choose name="CaseForPlacingNodesAboveAndBelowDividerLTR1">
                    <dgm:if name="CaseForPlacingNodeAboveDividerLTR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LTR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if>
                <dgm:else name="CaseForLayoutDirectionRTL1">
                  <dgm:choose name="CaseForPlacingNodesAboveAndBelowDividerRTL1">
                    <dgm:if name="CaseForPlacingNodeAboveDividerRTL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RTL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else>
              </dgm:choose>
              <dgm:layoutNode name="ConnectorPoint1" styleLbl="lnNode1" moveWith="ConnectLine1">
                <dgm:alg type="sp"/>
                <dgm:shape xmlns:r="http://schemas.openxmlformats.org/officeDocument/2006/relationships" type="ellipse" r:blip="" zOrderOff="10">
                  <dgm:adjLst/>
                </dgm:shape>
                <dgm:presOf/>
                <dgm:constrLst>
                  <dgm:constr type="w" refType="h" op="equ"/>
                </dgm:constrLst>
              </dgm:layoutNode>
              <dgm:layoutNode name="DropPinPlaceHolder1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1" refType="w"/>
                  <dgm:constr type="h" for="ch" forName="DropPin1" refType="h"/>
                  <dgm:constr type="ctrX" for="ch" forName="DropPin1" refType="w" fact="0.5"/>
                  <dgm:constr type="ctrY" for="ch" forName="DropPin1" refType="h" fact="0.5"/>
                  <dgm:constr type="w" for="ch" forName="Ellipse1" refType="w" refFor="ch" refForName="DropPin1" fact="0.55"/>
                  <dgm:constr type="h" for="ch" forName="Ellipse1" refType="w" refFor="ch" refForName="DropPin1" fact="0.55"/>
                  <dgm:constr type="ctrX" for="ch" forName="Ellipse1" refType="ctrX" refFor="ch" refForName="DropPin1"/>
                  <dgm:constr type="ctrY" for="ch" forName="Ellipse1" refType="ctrY" refFor="ch" refForName="DropPin1"/>
                </dgm:constrLst>
                <dgm:layoutNode name="DropPin1" styleLbl="alignNode1">
                  <dgm:alg type="sp"/>
                  <dgm:choose name="CaseForPlacingTearDropAboveAndBelowDivider1">
                    <dgm:if name="CaseForPlacingTearDropAboveDivider1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1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1" styleLbl="fgAcc1" moveWith="DropPin1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1" styleLbl="revTx" moveWith="L1TextContainer">
                <dgm:varLst>
                  <dgm:bulletEnabled val="1"/>
                </dgm:varLst>
                <dgm:choose name="casesForTxtDirLogic1">
                  <dgm:if name="Name771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5"/>
                      <dgm:constr type="bMarg" refType="primFontSz" fact="0.75"/>
                    </dgm:constrLst>
                  </dgm:if>
                  <dgm:else name="Name881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1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1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1" axis="followSib" ptType="sibTrans" cnt="1">
              <dgm:layoutNode name="spaceBetweenRectangles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if>
        <dgm:else name="MoreThanTwoNodes">
          <dgm:forEach name="nodesForEach" axis="ch" ptType="node">
            <dgm:layoutNode name="composite">
              <dgm:alg type="composite"/>
              <dgm:shape xmlns:r="http://schemas.openxmlformats.org/officeDocument/2006/relationships" r:blip="">
                <dgm:adjLst/>
              </dgm:shape>
              <dgm:choose name="CaseForLayoutDirection">
                <dgm:if name="CaseForLayoutDirectionLTR" func="var" arg="dir" op="equ" val="norm">
                  <dgm:choose name="CaseForPlacingNodesAboveAndBelowDividerLTR">
                    <dgm:if name="CaseForPlacingNodeAboveDividerLTR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LTR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if>
                <dgm:else name="CaseForLayoutDirectionRTL">
                  <dgm:choose name="CaseForPlacingNodesAboveAndBelowDividerRTL">
                    <dgm:if name="CaseForPlacingNodeAboveDividerRTL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RTL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else>
              </dgm:choose>
              <dgm:layoutNode name="ConnectorPoint" styleLbl="lnNode1" moveWith="ConnectLine">
                <dgm:alg type="sp"/>
                <dgm:shape xmlns:r="http://schemas.openxmlformats.org/officeDocument/2006/relationships" type="ellipse" r:blip="" zOrderOff="10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6350"/>
                      </dgm1612:spPr>
                    </a:ext>
                  </dgm:extLst>
                </dgm:shape>
                <dgm:presOf/>
                <dgm:constrLst>
                  <dgm:constr type="w" refType="h" op="equ"/>
                </dgm:constrLst>
              </dgm:layoutNode>
              <dgm:layoutNode name="DropPinPlaceHolder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" refType="w"/>
                  <dgm:constr type="h" for="ch" forName="DropPin" refType="h"/>
                  <dgm:constr type="ctrX" for="ch" forName="DropPin" refType="w" fact="0.5"/>
                  <dgm:constr type="ctrY" for="ch" forName="DropPin" refType="h" fact="0.5"/>
                  <dgm:constr type="w" for="ch" forName="Ellipse" refType="w" refFor="ch" refForName="DropPin" fact="0.55"/>
                  <dgm:constr type="h" for="ch" forName="Ellipse" refType="w" refFor="ch" refForName="DropPin" fact="0.55"/>
                  <dgm:constr type="ctrX" for="ch" forName="Ellipse" refType="ctrX" refFor="ch" refForName="DropPin"/>
                  <dgm:constr type="ctrY" for="ch" forName="Ellipse" refType="ctrY" refFor="ch" refForName="DropPin"/>
                </dgm:constrLst>
                <dgm:layoutNode name="DropPin" styleLbl="alignNode1">
                  <dgm:alg type="sp"/>
                  <dgm:choose name="CaseForPlacingTearDropAboveAndBelowDivider">
                    <dgm:if name="CaseForPlacingTearDropAboveDivider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" styleLbl="fgAcc1" moveWith="DropPin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" styleLbl="revTx" moveWith="L1TextContainer">
                <dgm:varLst>
                  <dgm:bulletEnabled val="1"/>
                </dgm:varLst>
                <dgm:choose name="casesForTxtDirLogic">
                  <dgm:if name="Name77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5"/>
                      <dgm:constr type="bMarg" refType="primFontSz" fact="0.75"/>
                    </dgm:constrLst>
                  </dgm:if>
                  <dgm:else name="Name88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" axis="followSib" ptType="sibTrans" cnt="1">
              <dgm:layoutNode name="spaceBetweenRectangles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else>
      </dgm:choose>
    </dgm:layoutNode>
  </dgm:layoutNode>
  <dgm:extLst>
    <a:ext uri="{68A01E43-0DF5-4B5B-8FA6-DAF915123BFB}">
      <dgm1612:lstStyle xmlns:dgm1612="http://schemas.microsoft.com/office/drawing/2016/12/diagram">
        <a:lvl1pPr>
          <a:defRPr b="1"/>
        </a:lvl1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7/3/layout/DropPinTimeline">
  <dgm:title val="Drop Pin Timeline"/>
  <dgm:desc val="Use to show a list of events in chronological order. An invisible box next to the pin contains the date and the description is immediately below. It can display a medium amount of text and medium length date format."/>
  <dgm:catLst>
    <dgm:cat type="timeline" pri="500"/>
    <dgm:cat type="process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">
    <dgm:varLst>
      <dgm:chMax/>
      <dgm:chPref/>
      <dgm:animLvl val="lvl"/>
    </dgm:varLst>
    <dgm:alg type="composite"/>
    <dgm:shape xmlns:r="http://schemas.openxmlformats.org/officeDocument/2006/relationships" r:blip="">
      <dgm:adjLst/>
    </dgm:shape>
    <dgm:constrLst>
      <dgm:constr type="w" for="ch" forName="divider" refType="w"/>
      <dgm:constr type="h" for="ch" forName="divider"/>
      <dgm:constr type="ctrY" for="ch" forName="divider" refType="h" fact="0.5"/>
      <dgm:constr type="l" for="ch" forName="divider"/>
      <dgm:constr type="w" for="ch" forName="nodes" refType="w"/>
      <dgm:constr type="h" for="ch" forName="nodes" refType="h" fact="0.8"/>
      <dgm:constr type="ctrY" for="ch" forName="nodes" refType="h" fact="0.5"/>
    </dgm:constrLst>
    <dgm:layoutNode name="divider" styleLbl="fgAcc1">
      <dgm:alg type="sp"/>
      <dgm:choose name="ArrowShape">
        <dgm:if name="ArrowShapeLTR" func="var" arg="dir" op="equ" val="norm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 w="19050">
                    <a:solidFill>
                      <a:srgbClr val="000000"/>
                    </a:solidFill>
                    <a:tailEnd type="triangle" w="lg" len="lg"/>
                  </a:ln>
                </dgm1612:spPr>
              </a:ext>
            </dgm:extLst>
          </dgm:shape>
        </dgm:if>
        <dgm:else name="ArrowShapeRTL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>
                    <a:solidFill>
                      <a:srgbClr val="000000"/>
                    </a:solidFill>
                    <a:headEnd type="triangle" w="lg" len="lg"/>
                  </a:ln>
                </dgm1612:spPr>
              </a:ext>
            </dgm:extLst>
          </dgm:shape>
        </dgm:else>
      </dgm:choose>
      <dgm:presOf/>
      <dgm:constrLst/>
      <dgm:ruleLst/>
    </dgm:layoutNode>
    <dgm:layoutNode name="nodes">
      <dgm:varLst>
        <dgm:chMax/>
        <dgm:chPref/>
        <dgm:animLvl val="lvl"/>
      </dgm:varLst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constrLst>
        <dgm:constr type="primFontSz" for="des" forName="L1TextContainer" val="20"/>
        <dgm:constr type="primFontSz" for="des" forName="L2TextContainer" refType="primFontSz" refFor="des" refForName="L1TextContainer" op="equ" fact="0.75"/>
        <dgm:constr type="w" for="ch" forName="composite" refType="w"/>
        <dgm:constr type="h" for="ch" forName="composite" refType="h"/>
        <dgm:constr type="w" for="ch" forName="spaceBetweenRectangles" refType="w" refFor="ch" refForName="composite" fact="-0.5"/>
        <dgm:constr type="w" for="ch" ptType="sibTrans" op="equ"/>
        <dgm:constr type="primFontSz" for="des" forName="L1TextContainer" op="equ"/>
        <dgm:constr type="primFontSz" for="des" forName="L2TextContainer" op="equ"/>
        <dgm:constr type="primFontSz" for="des" forName="L1TextContainer1" val="20"/>
        <dgm:constr type="primFontSz" for="des" forName="L2TextContainer1" refType="primFontSz" refFor="des" refForName="L1TextContainer1" op="equ" fact="0.75"/>
        <dgm:constr type="w" for="ch" forName="composite1" refType="w"/>
        <dgm:constr type="h" for="ch" forName="composite1" refType="h"/>
        <dgm:constr type="w" for="ch" forName="spaceBetweenRectangles1" refType="w" refFor="ch" refForName="composite1" fact="0.28"/>
        <dgm:constr type="primFontSz" for="des" forName="L1TextContainer1" op="equ"/>
        <dgm:constr type="primFontSz" for="des" forName="L2TextContainer1" op="equ"/>
      </dgm:constrLst>
      <dgm:choose name="LayoutBasedOnCountOfNodes">
        <dgm:if name="LessThanOrEqualToTwoNodes" axis="ch" ptType="node" func="cnt" op="lte" val="2">
          <dgm:forEach name="nodesForEach1" axis="ch" ptType="node">
            <dgm:layoutNode name="composite1">
              <dgm:alg type="composite"/>
              <dgm:shape xmlns:r="http://schemas.openxmlformats.org/officeDocument/2006/relationships" r:blip="">
                <dgm:adjLst/>
              </dgm:shape>
              <dgm:choose name="CaseForLayoutDirection1">
                <dgm:if name="CaseForLayoutDirectionLTR1" func="var" arg="dir" op="equ" val="norm">
                  <dgm:choose name="CaseForPlacingNodesAboveAndBelowDividerLTR1">
                    <dgm:if name="CaseForPlacingNodeAboveDividerLTR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LTR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if>
                <dgm:else name="CaseForLayoutDirectionRTL1">
                  <dgm:choose name="CaseForPlacingNodesAboveAndBelowDividerRTL1">
                    <dgm:if name="CaseForPlacingNodeAboveDividerRTL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RTL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else>
              </dgm:choose>
              <dgm:layoutNode name="ConnectorPoint1" styleLbl="lnNode1" moveWith="ConnectLine1">
                <dgm:alg type="sp"/>
                <dgm:shape xmlns:r="http://schemas.openxmlformats.org/officeDocument/2006/relationships" type="ellipse" r:blip="" zOrderOff="10">
                  <dgm:adjLst/>
                </dgm:shape>
                <dgm:presOf/>
                <dgm:constrLst>
                  <dgm:constr type="w" refType="h" op="equ"/>
                </dgm:constrLst>
              </dgm:layoutNode>
              <dgm:layoutNode name="DropPinPlaceHolder1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1" refType="w"/>
                  <dgm:constr type="h" for="ch" forName="DropPin1" refType="h"/>
                  <dgm:constr type="ctrX" for="ch" forName="DropPin1" refType="w" fact="0.5"/>
                  <dgm:constr type="ctrY" for="ch" forName="DropPin1" refType="h" fact="0.5"/>
                  <dgm:constr type="w" for="ch" forName="Ellipse1" refType="w" refFor="ch" refForName="DropPin1" fact="0.55"/>
                  <dgm:constr type="h" for="ch" forName="Ellipse1" refType="w" refFor="ch" refForName="DropPin1" fact="0.55"/>
                  <dgm:constr type="ctrX" for="ch" forName="Ellipse1" refType="ctrX" refFor="ch" refForName="DropPin1"/>
                  <dgm:constr type="ctrY" for="ch" forName="Ellipse1" refType="ctrY" refFor="ch" refForName="DropPin1"/>
                </dgm:constrLst>
                <dgm:layoutNode name="DropPin1" styleLbl="alignNode1">
                  <dgm:alg type="sp"/>
                  <dgm:choose name="CaseForPlacingTearDropAboveAndBelowDivider1">
                    <dgm:if name="CaseForPlacingTearDropAboveDivider1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1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1" styleLbl="fgAcc1" moveWith="DropPin1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1" styleLbl="revTx" moveWith="L1TextContainer">
                <dgm:varLst>
                  <dgm:bulletEnabled val="1"/>
                </dgm:varLst>
                <dgm:choose name="casesForTxtDirLogic1">
                  <dgm:if name="Name771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5"/>
                      <dgm:constr type="bMarg" refType="primFontSz" fact="0.75"/>
                    </dgm:constrLst>
                  </dgm:if>
                  <dgm:else name="Name881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1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1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1" axis="followSib" ptType="sibTrans" cnt="1">
              <dgm:layoutNode name="spaceBetweenRectangles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if>
        <dgm:else name="MoreThanTwoNodes">
          <dgm:forEach name="nodesForEach" axis="ch" ptType="node">
            <dgm:layoutNode name="composite">
              <dgm:alg type="composite"/>
              <dgm:shape xmlns:r="http://schemas.openxmlformats.org/officeDocument/2006/relationships" r:blip="">
                <dgm:adjLst/>
              </dgm:shape>
              <dgm:choose name="CaseForLayoutDirection">
                <dgm:if name="CaseForLayoutDirectionLTR" func="var" arg="dir" op="equ" val="norm">
                  <dgm:choose name="CaseForPlacingNodesAboveAndBelowDividerLTR">
                    <dgm:if name="CaseForPlacingNodeAboveDividerLTR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LTR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if>
                <dgm:else name="CaseForLayoutDirectionRTL">
                  <dgm:choose name="CaseForPlacingNodesAboveAndBelowDividerRTL">
                    <dgm:if name="CaseForPlacingNodeAboveDividerRTL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RTL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else>
              </dgm:choose>
              <dgm:layoutNode name="ConnectorPoint" styleLbl="lnNode1" moveWith="ConnectLine">
                <dgm:alg type="sp"/>
                <dgm:shape xmlns:r="http://schemas.openxmlformats.org/officeDocument/2006/relationships" type="ellipse" r:blip="" zOrderOff="10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6350"/>
                      </dgm1612:spPr>
                    </a:ext>
                  </dgm:extLst>
                </dgm:shape>
                <dgm:presOf/>
                <dgm:constrLst>
                  <dgm:constr type="w" refType="h" op="equ"/>
                </dgm:constrLst>
              </dgm:layoutNode>
              <dgm:layoutNode name="DropPinPlaceHolder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" refType="w"/>
                  <dgm:constr type="h" for="ch" forName="DropPin" refType="h"/>
                  <dgm:constr type="ctrX" for="ch" forName="DropPin" refType="w" fact="0.5"/>
                  <dgm:constr type="ctrY" for="ch" forName="DropPin" refType="h" fact="0.5"/>
                  <dgm:constr type="w" for="ch" forName="Ellipse" refType="w" refFor="ch" refForName="DropPin" fact="0.55"/>
                  <dgm:constr type="h" for="ch" forName="Ellipse" refType="w" refFor="ch" refForName="DropPin" fact="0.55"/>
                  <dgm:constr type="ctrX" for="ch" forName="Ellipse" refType="ctrX" refFor="ch" refForName="DropPin"/>
                  <dgm:constr type="ctrY" for="ch" forName="Ellipse" refType="ctrY" refFor="ch" refForName="DropPin"/>
                </dgm:constrLst>
                <dgm:layoutNode name="DropPin" styleLbl="alignNode1">
                  <dgm:alg type="sp"/>
                  <dgm:choose name="CaseForPlacingTearDropAboveAndBelowDivider">
                    <dgm:if name="CaseForPlacingTearDropAboveDivider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" styleLbl="fgAcc1" moveWith="DropPin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" styleLbl="revTx" moveWith="L1TextContainer">
                <dgm:varLst>
                  <dgm:bulletEnabled val="1"/>
                </dgm:varLst>
                <dgm:choose name="casesForTxtDirLogic">
                  <dgm:if name="Name77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5"/>
                      <dgm:constr type="bMarg" refType="primFontSz" fact="0.75"/>
                    </dgm:constrLst>
                  </dgm:if>
                  <dgm:else name="Name88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" axis="followSib" ptType="sibTrans" cnt="1">
              <dgm:layoutNode name="spaceBetweenRectangles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else>
      </dgm:choose>
    </dgm:layoutNode>
  </dgm:layoutNode>
  <dgm:extLst>
    <a:ext uri="{68A01E43-0DF5-4B5B-8FA6-DAF915123BFB}">
      <dgm1612:lstStyle xmlns:dgm1612="http://schemas.microsoft.com/office/drawing/2016/12/diagram">
        <a:lvl1pPr>
          <a:defRPr b="1"/>
        </a:lvl1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7/3/layout/DropPinTimeline">
  <dgm:title val="Drop Pin Timeline"/>
  <dgm:desc val="Use to show a list of events in chronological order. An invisible box next to the pin contains the date and the description is immediately below. It can display a medium amount of text and medium length date format."/>
  <dgm:catLst>
    <dgm:cat type="timeline" pri="500"/>
    <dgm:cat type="process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">
    <dgm:varLst>
      <dgm:chMax/>
      <dgm:chPref/>
      <dgm:animLvl val="lvl"/>
    </dgm:varLst>
    <dgm:alg type="composite"/>
    <dgm:shape xmlns:r="http://schemas.openxmlformats.org/officeDocument/2006/relationships" r:blip="">
      <dgm:adjLst/>
    </dgm:shape>
    <dgm:constrLst>
      <dgm:constr type="w" for="ch" forName="divider" refType="w"/>
      <dgm:constr type="h" for="ch" forName="divider"/>
      <dgm:constr type="ctrY" for="ch" forName="divider" refType="h" fact="0.5"/>
      <dgm:constr type="l" for="ch" forName="divider"/>
      <dgm:constr type="w" for="ch" forName="nodes" refType="w"/>
      <dgm:constr type="h" for="ch" forName="nodes" refType="h" fact="0.8"/>
      <dgm:constr type="ctrY" for="ch" forName="nodes" refType="h" fact="0.5"/>
    </dgm:constrLst>
    <dgm:layoutNode name="divider" styleLbl="fgAcc1">
      <dgm:alg type="sp"/>
      <dgm:choose name="ArrowShape">
        <dgm:if name="ArrowShapeLTR" func="var" arg="dir" op="equ" val="norm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 w="19050">
                    <a:solidFill>
                      <a:srgbClr val="000000"/>
                    </a:solidFill>
                    <a:tailEnd type="triangle" w="lg" len="lg"/>
                  </a:ln>
                </dgm1612:spPr>
              </a:ext>
            </dgm:extLst>
          </dgm:shape>
        </dgm:if>
        <dgm:else name="ArrowShapeRTL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>
                    <a:solidFill>
                      <a:srgbClr val="000000"/>
                    </a:solidFill>
                    <a:headEnd type="triangle" w="lg" len="lg"/>
                  </a:ln>
                </dgm1612:spPr>
              </a:ext>
            </dgm:extLst>
          </dgm:shape>
        </dgm:else>
      </dgm:choose>
      <dgm:presOf/>
      <dgm:constrLst/>
      <dgm:ruleLst/>
    </dgm:layoutNode>
    <dgm:layoutNode name="nodes">
      <dgm:varLst>
        <dgm:chMax/>
        <dgm:chPref/>
        <dgm:animLvl val="lvl"/>
      </dgm:varLst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constrLst>
        <dgm:constr type="primFontSz" for="des" forName="L1TextContainer" val="20"/>
        <dgm:constr type="primFontSz" for="des" forName="L2TextContainer" refType="primFontSz" refFor="des" refForName="L1TextContainer" op="equ" fact="0.75"/>
        <dgm:constr type="w" for="ch" forName="composite" refType="w"/>
        <dgm:constr type="h" for="ch" forName="composite" refType="h"/>
        <dgm:constr type="w" for="ch" forName="spaceBetweenRectangles" refType="w" refFor="ch" refForName="composite" fact="-0.5"/>
        <dgm:constr type="w" for="ch" ptType="sibTrans" op="equ"/>
        <dgm:constr type="primFontSz" for="des" forName="L1TextContainer" op="equ"/>
        <dgm:constr type="primFontSz" for="des" forName="L2TextContainer" op="equ"/>
        <dgm:constr type="primFontSz" for="des" forName="L1TextContainer1" val="20"/>
        <dgm:constr type="primFontSz" for="des" forName="L2TextContainer1" refType="primFontSz" refFor="des" refForName="L1TextContainer1" op="equ" fact="0.75"/>
        <dgm:constr type="w" for="ch" forName="composite1" refType="w"/>
        <dgm:constr type="h" for="ch" forName="composite1" refType="h"/>
        <dgm:constr type="w" for="ch" forName="spaceBetweenRectangles1" refType="w" refFor="ch" refForName="composite1" fact="0.28"/>
        <dgm:constr type="primFontSz" for="des" forName="L1TextContainer1" op="equ"/>
        <dgm:constr type="primFontSz" for="des" forName="L2TextContainer1" op="equ"/>
      </dgm:constrLst>
      <dgm:choose name="LayoutBasedOnCountOfNodes">
        <dgm:if name="LessThanOrEqualToTwoNodes" axis="ch" ptType="node" func="cnt" op="lte" val="2">
          <dgm:forEach name="nodesForEach1" axis="ch" ptType="node">
            <dgm:layoutNode name="composite1">
              <dgm:alg type="composite"/>
              <dgm:shape xmlns:r="http://schemas.openxmlformats.org/officeDocument/2006/relationships" r:blip="">
                <dgm:adjLst/>
              </dgm:shape>
              <dgm:choose name="CaseForLayoutDirection1">
                <dgm:if name="CaseForLayoutDirectionLTR1" func="var" arg="dir" op="equ" val="norm">
                  <dgm:choose name="CaseForPlacingNodesAboveAndBelowDividerLTR1">
                    <dgm:if name="CaseForPlacingNodeAboveDividerLTR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LTR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if>
                <dgm:else name="CaseForLayoutDirectionRTL1">
                  <dgm:choose name="CaseForPlacingNodesAboveAndBelowDividerRTL1">
                    <dgm:if name="CaseForPlacingNodeAboveDividerRTL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RTL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else>
              </dgm:choose>
              <dgm:layoutNode name="ConnectorPoint1" styleLbl="lnNode1" moveWith="ConnectLine1">
                <dgm:alg type="sp"/>
                <dgm:shape xmlns:r="http://schemas.openxmlformats.org/officeDocument/2006/relationships" type="ellipse" r:blip="" zOrderOff="10">
                  <dgm:adjLst/>
                </dgm:shape>
                <dgm:presOf/>
                <dgm:constrLst>
                  <dgm:constr type="w" refType="h" op="equ"/>
                </dgm:constrLst>
              </dgm:layoutNode>
              <dgm:layoutNode name="DropPinPlaceHolder1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1" refType="w"/>
                  <dgm:constr type="h" for="ch" forName="DropPin1" refType="h"/>
                  <dgm:constr type="ctrX" for="ch" forName="DropPin1" refType="w" fact="0.5"/>
                  <dgm:constr type="ctrY" for="ch" forName="DropPin1" refType="h" fact="0.5"/>
                  <dgm:constr type="w" for="ch" forName="Ellipse1" refType="w" refFor="ch" refForName="DropPin1" fact="0.55"/>
                  <dgm:constr type="h" for="ch" forName="Ellipse1" refType="w" refFor="ch" refForName="DropPin1" fact="0.55"/>
                  <dgm:constr type="ctrX" for="ch" forName="Ellipse1" refType="ctrX" refFor="ch" refForName="DropPin1"/>
                  <dgm:constr type="ctrY" for="ch" forName="Ellipse1" refType="ctrY" refFor="ch" refForName="DropPin1"/>
                </dgm:constrLst>
                <dgm:layoutNode name="DropPin1" styleLbl="alignNode1">
                  <dgm:alg type="sp"/>
                  <dgm:choose name="CaseForPlacingTearDropAboveAndBelowDivider1">
                    <dgm:if name="CaseForPlacingTearDropAboveDivider1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1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1" styleLbl="fgAcc1" moveWith="DropPin1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1" styleLbl="revTx" moveWith="L1TextContainer">
                <dgm:varLst>
                  <dgm:bulletEnabled val="1"/>
                </dgm:varLst>
                <dgm:choose name="casesForTxtDirLogic1">
                  <dgm:if name="Name771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5"/>
                      <dgm:constr type="bMarg" refType="primFontSz" fact="0.75"/>
                    </dgm:constrLst>
                  </dgm:if>
                  <dgm:else name="Name881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1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1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1" axis="followSib" ptType="sibTrans" cnt="1">
              <dgm:layoutNode name="spaceBetweenRectangles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if>
        <dgm:else name="MoreThanTwoNodes">
          <dgm:forEach name="nodesForEach" axis="ch" ptType="node">
            <dgm:layoutNode name="composite">
              <dgm:alg type="composite"/>
              <dgm:shape xmlns:r="http://schemas.openxmlformats.org/officeDocument/2006/relationships" r:blip="">
                <dgm:adjLst/>
              </dgm:shape>
              <dgm:choose name="CaseForLayoutDirection">
                <dgm:if name="CaseForLayoutDirectionLTR" func="var" arg="dir" op="equ" val="norm">
                  <dgm:choose name="CaseForPlacingNodesAboveAndBelowDividerLTR">
                    <dgm:if name="CaseForPlacingNodeAboveDividerLTR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LTR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if>
                <dgm:else name="CaseForLayoutDirectionRTL">
                  <dgm:choose name="CaseForPlacingNodesAboveAndBelowDividerRTL">
                    <dgm:if name="CaseForPlacingNodeAboveDividerRTL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RTL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else>
              </dgm:choose>
              <dgm:layoutNode name="ConnectorPoint" styleLbl="lnNode1" moveWith="ConnectLine">
                <dgm:alg type="sp"/>
                <dgm:shape xmlns:r="http://schemas.openxmlformats.org/officeDocument/2006/relationships" type="ellipse" r:blip="" zOrderOff="10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6350"/>
                      </dgm1612:spPr>
                    </a:ext>
                  </dgm:extLst>
                </dgm:shape>
                <dgm:presOf/>
                <dgm:constrLst>
                  <dgm:constr type="w" refType="h" op="equ"/>
                </dgm:constrLst>
              </dgm:layoutNode>
              <dgm:layoutNode name="DropPinPlaceHolder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" refType="w"/>
                  <dgm:constr type="h" for="ch" forName="DropPin" refType="h"/>
                  <dgm:constr type="ctrX" for="ch" forName="DropPin" refType="w" fact="0.5"/>
                  <dgm:constr type="ctrY" for="ch" forName="DropPin" refType="h" fact="0.5"/>
                  <dgm:constr type="w" for="ch" forName="Ellipse" refType="w" refFor="ch" refForName="DropPin" fact="0.55"/>
                  <dgm:constr type="h" for="ch" forName="Ellipse" refType="w" refFor="ch" refForName="DropPin" fact="0.55"/>
                  <dgm:constr type="ctrX" for="ch" forName="Ellipse" refType="ctrX" refFor="ch" refForName="DropPin"/>
                  <dgm:constr type="ctrY" for="ch" forName="Ellipse" refType="ctrY" refFor="ch" refForName="DropPin"/>
                </dgm:constrLst>
                <dgm:layoutNode name="DropPin" styleLbl="alignNode1">
                  <dgm:alg type="sp"/>
                  <dgm:choose name="CaseForPlacingTearDropAboveAndBelowDivider">
                    <dgm:if name="CaseForPlacingTearDropAboveDivider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" styleLbl="fgAcc1" moveWith="DropPin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" styleLbl="revTx" moveWith="L1TextContainer">
                <dgm:varLst>
                  <dgm:bulletEnabled val="1"/>
                </dgm:varLst>
                <dgm:choose name="casesForTxtDirLogic">
                  <dgm:if name="Name77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5"/>
                      <dgm:constr type="bMarg" refType="primFontSz" fact="0.75"/>
                    </dgm:constrLst>
                  </dgm:if>
                  <dgm:else name="Name88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" axis="followSib" ptType="sibTrans" cnt="1">
              <dgm:layoutNode name="spaceBetweenRectangles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else>
      </dgm:choose>
    </dgm:layoutNode>
  </dgm:layoutNode>
  <dgm:extLst>
    <a:ext uri="{68A01E43-0DF5-4B5B-8FA6-DAF915123BFB}">
      <dgm1612:lstStyle xmlns:dgm1612="http://schemas.microsoft.com/office/drawing/2016/12/diagram">
        <a:lvl1pPr>
          <a:defRPr b="1"/>
        </a:lvl1pPr>
      </dgm1612:lstStyle>
    </a:ext>
  </dgm:extLst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7/3/layout/DropPinTimeline">
  <dgm:title val="Drop Pin Timeline"/>
  <dgm:desc val="Use to show a list of events in chronological order. An invisible box next to the pin contains the date and the description is immediately below. It can display a medium amount of text and medium length date format."/>
  <dgm:catLst>
    <dgm:cat type="timeline" pri="500"/>
    <dgm:cat type="process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">
    <dgm:varLst>
      <dgm:chMax/>
      <dgm:chPref/>
      <dgm:animLvl val="lvl"/>
    </dgm:varLst>
    <dgm:alg type="composite"/>
    <dgm:shape xmlns:r="http://schemas.openxmlformats.org/officeDocument/2006/relationships" r:blip="">
      <dgm:adjLst/>
    </dgm:shape>
    <dgm:constrLst>
      <dgm:constr type="w" for="ch" forName="divider" refType="w"/>
      <dgm:constr type="h" for="ch" forName="divider"/>
      <dgm:constr type="ctrY" for="ch" forName="divider" refType="h" fact="0.5"/>
      <dgm:constr type="l" for="ch" forName="divider"/>
      <dgm:constr type="w" for="ch" forName="nodes" refType="w"/>
      <dgm:constr type="h" for="ch" forName="nodes" refType="h" fact="0.8"/>
      <dgm:constr type="ctrY" for="ch" forName="nodes" refType="h" fact="0.5"/>
    </dgm:constrLst>
    <dgm:layoutNode name="divider" styleLbl="fgAcc1">
      <dgm:alg type="sp"/>
      <dgm:choose name="ArrowShape">
        <dgm:if name="ArrowShapeLTR" func="var" arg="dir" op="equ" val="norm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 w="19050">
                    <a:solidFill>
                      <a:srgbClr val="000000"/>
                    </a:solidFill>
                    <a:tailEnd type="triangle" w="lg" len="lg"/>
                  </a:ln>
                </dgm1612:spPr>
              </a:ext>
            </dgm:extLst>
          </dgm:shape>
        </dgm:if>
        <dgm:else name="ArrowShapeRTL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>
                    <a:solidFill>
                      <a:srgbClr val="000000"/>
                    </a:solidFill>
                    <a:headEnd type="triangle" w="lg" len="lg"/>
                  </a:ln>
                </dgm1612:spPr>
              </a:ext>
            </dgm:extLst>
          </dgm:shape>
        </dgm:else>
      </dgm:choose>
      <dgm:presOf/>
      <dgm:constrLst/>
      <dgm:ruleLst/>
    </dgm:layoutNode>
    <dgm:layoutNode name="nodes">
      <dgm:varLst>
        <dgm:chMax/>
        <dgm:chPref/>
        <dgm:animLvl val="lvl"/>
      </dgm:varLst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constrLst>
        <dgm:constr type="primFontSz" for="des" forName="L1TextContainer" val="20"/>
        <dgm:constr type="primFontSz" for="des" forName="L2TextContainer" refType="primFontSz" refFor="des" refForName="L1TextContainer" op="equ" fact="0.75"/>
        <dgm:constr type="w" for="ch" forName="composite" refType="w"/>
        <dgm:constr type="h" for="ch" forName="composite" refType="h"/>
        <dgm:constr type="w" for="ch" forName="spaceBetweenRectangles" refType="w" refFor="ch" refForName="composite" fact="-0.5"/>
        <dgm:constr type="w" for="ch" ptType="sibTrans" op="equ"/>
        <dgm:constr type="primFontSz" for="des" forName="L1TextContainer" op="equ"/>
        <dgm:constr type="primFontSz" for="des" forName="L2TextContainer" op="equ"/>
        <dgm:constr type="primFontSz" for="des" forName="L1TextContainer1" val="20"/>
        <dgm:constr type="primFontSz" for="des" forName="L2TextContainer1" refType="primFontSz" refFor="des" refForName="L1TextContainer1" op="equ" fact="0.75"/>
        <dgm:constr type="w" for="ch" forName="composite1" refType="w"/>
        <dgm:constr type="h" for="ch" forName="composite1" refType="h"/>
        <dgm:constr type="w" for="ch" forName="spaceBetweenRectangles1" refType="w" refFor="ch" refForName="composite1" fact="0.28"/>
        <dgm:constr type="primFontSz" for="des" forName="L1TextContainer1" op="equ"/>
        <dgm:constr type="primFontSz" for="des" forName="L2TextContainer1" op="equ"/>
      </dgm:constrLst>
      <dgm:choose name="LayoutBasedOnCountOfNodes">
        <dgm:if name="LessThanOrEqualToTwoNodes" axis="ch" ptType="node" func="cnt" op="lte" val="2">
          <dgm:forEach name="nodesForEach1" axis="ch" ptType="node">
            <dgm:layoutNode name="composite1">
              <dgm:alg type="composite"/>
              <dgm:shape xmlns:r="http://schemas.openxmlformats.org/officeDocument/2006/relationships" r:blip="">
                <dgm:adjLst/>
              </dgm:shape>
              <dgm:choose name="CaseForLayoutDirection1">
                <dgm:if name="CaseForLayoutDirectionLTR1" func="var" arg="dir" op="equ" val="norm">
                  <dgm:choose name="CaseForPlacingNodesAboveAndBelowDividerLTR1">
                    <dgm:if name="CaseForPlacingNodeAboveDividerLTR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LTR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if>
                <dgm:else name="CaseForLayoutDirectionRTL1">
                  <dgm:choose name="CaseForPlacingNodesAboveAndBelowDividerRTL1">
                    <dgm:if name="CaseForPlacingNodeAboveDividerRTL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RTL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else>
              </dgm:choose>
              <dgm:layoutNode name="ConnectorPoint1" styleLbl="lnNode1" moveWith="ConnectLine1">
                <dgm:alg type="sp"/>
                <dgm:shape xmlns:r="http://schemas.openxmlformats.org/officeDocument/2006/relationships" type="ellipse" r:blip="" zOrderOff="10">
                  <dgm:adjLst/>
                </dgm:shape>
                <dgm:presOf/>
                <dgm:constrLst>
                  <dgm:constr type="w" refType="h" op="equ"/>
                </dgm:constrLst>
              </dgm:layoutNode>
              <dgm:layoutNode name="DropPinPlaceHolder1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1" refType="w"/>
                  <dgm:constr type="h" for="ch" forName="DropPin1" refType="h"/>
                  <dgm:constr type="ctrX" for="ch" forName="DropPin1" refType="w" fact="0.5"/>
                  <dgm:constr type="ctrY" for="ch" forName="DropPin1" refType="h" fact="0.5"/>
                  <dgm:constr type="w" for="ch" forName="Ellipse1" refType="w" refFor="ch" refForName="DropPin1" fact="0.55"/>
                  <dgm:constr type="h" for="ch" forName="Ellipse1" refType="w" refFor="ch" refForName="DropPin1" fact="0.55"/>
                  <dgm:constr type="ctrX" for="ch" forName="Ellipse1" refType="ctrX" refFor="ch" refForName="DropPin1"/>
                  <dgm:constr type="ctrY" for="ch" forName="Ellipse1" refType="ctrY" refFor="ch" refForName="DropPin1"/>
                </dgm:constrLst>
                <dgm:layoutNode name="DropPin1" styleLbl="alignNode1">
                  <dgm:alg type="sp"/>
                  <dgm:choose name="CaseForPlacingTearDropAboveAndBelowDivider1">
                    <dgm:if name="CaseForPlacingTearDropAboveDivider1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1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1" styleLbl="fgAcc1" moveWith="DropPin1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1" styleLbl="revTx" moveWith="L1TextContainer">
                <dgm:varLst>
                  <dgm:bulletEnabled val="1"/>
                </dgm:varLst>
                <dgm:choose name="casesForTxtDirLogic1">
                  <dgm:if name="Name771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5"/>
                      <dgm:constr type="bMarg" refType="primFontSz" fact="0.75"/>
                    </dgm:constrLst>
                  </dgm:if>
                  <dgm:else name="Name881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1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1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1" axis="followSib" ptType="sibTrans" cnt="1">
              <dgm:layoutNode name="spaceBetweenRectangles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if>
        <dgm:else name="MoreThanTwoNodes">
          <dgm:forEach name="nodesForEach" axis="ch" ptType="node">
            <dgm:layoutNode name="composite">
              <dgm:alg type="composite"/>
              <dgm:shape xmlns:r="http://schemas.openxmlformats.org/officeDocument/2006/relationships" r:blip="">
                <dgm:adjLst/>
              </dgm:shape>
              <dgm:choose name="CaseForLayoutDirection">
                <dgm:if name="CaseForLayoutDirectionLTR" func="var" arg="dir" op="equ" val="norm">
                  <dgm:choose name="CaseForPlacingNodesAboveAndBelowDividerLTR">
                    <dgm:if name="CaseForPlacingNodeAboveDividerLTR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LTR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if>
                <dgm:else name="CaseForLayoutDirectionRTL">
                  <dgm:choose name="CaseForPlacingNodesAboveAndBelowDividerRTL">
                    <dgm:if name="CaseForPlacingNodeAboveDividerRTL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RTL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else>
              </dgm:choose>
              <dgm:layoutNode name="ConnectorPoint" styleLbl="lnNode1" moveWith="ConnectLine">
                <dgm:alg type="sp"/>
                <dgm:shape xmlns:r="http://schemas.openxmlformats.org/officeDocument/2006/relationships" type="ellipse" r:blip="" zOrderOff="10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6350"/>
                      </dgm1612:spPr>
                    </a:ext>
                  </dgm:extLst>
                </dgm:shape>
                <dgm:presOf/>
                <dgm:constrLst>
                  <dgm:constr type="w" refType="h" op="equ"/>
                </dgm:constrLst>
              </dgm:layoutNode>
              <dgm:layoutNode name="DropPinPlaceHolder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" refType="w"/>
                  <dgm:constr type="h" for="ch" forName="DropPin" refType="h"/>
                  <dgm:constr type="ctrX" for="ch" forName="DropPin" refType="w" fact="0.5"/>
                  <dgm:constr type="ctrY" for="ch" forName="DropPin" refType="h" fact="0.5"/>
                  <dgm:constr type="w" for="ch" forName="Ellipse" refType="w" refFor="ch" refForName="DropPin" fact="0.55"/>
                  <dgm:constr type="h" for="ch" forName="Ellipse" refType="w" refFor="ch" refForName="DropPin" fact="0.55"/>
                  <dgm:constr type="ctrX" for="ch" forName="Ellipse" refType="ctrX" refFor="ch" refForName="DropPin"/>
                  <dgm:constr type="ctrY" for="ch" forName="Ellipse" refType="ctrY" refFor="ch" refForName="DropPin"/>
                </dgm:constrLst>
                <dgm:layoutNode name="DropPin" styleLbl="alignNode1">
                  <dgm:alg type="sp"/>
                  <dgm:choose name="CaseForPlacingTearDropAboveAndBelowDivider">
                    <dgm:if name="CaseForPlacingTearDropAboveDivider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" styleLbl="fgAcc1" moveWith="DropPin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" styleLbl="revTx" moveWith="L1TextContainer">
                <dgm:varLst>
                  <dgm:bulletEnabled val="1"/>
                </dgm:varLst>
                <dgm:choose name="casesForTxtDirLogic">
                  <dgm:if name="Name77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5"/>
                      <dgm:constr type="bMarg" refType="primFontSz" fact="0.75"/>
                    </dgm:constrLst>
                  </dgm:if>
                  <dgm:else name="Name88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" axis="followSib" ptType="sibTrans" cnt="1">
              <dgm:layoutNode name="spaceBetweenRectangles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else>
      </dgm:choose>
    </dgm:layoutNode>
  </dgm:layoutNode>
  <dgm:extLst>
    <a:ext uri="{68A01E43-0DF5-4B5B-8FA6-DAF915123BFB}">
      <dgm1612:lstStyle xmlns:dgm1612="http://schemas.microsoft.com/office/drawing/2016/12/diagram">
        <a:lvl1pPr>
          <a:defRPr b="1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447CA-30DB-4CB0-9396-8DE8327A0439}" type="datetimeFigureOut">
              <a:t>8/16/2023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BDAF9-D238-4523-8FAC-03BDA70E7AC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197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3BDAF9-D238-4523-8FAC-03BDA70E7AC2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180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3BDAF9-D238-4523-8FAC-03BDA70E7AC2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33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 panose="020F0502020204030204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3BDAF9-D238-4523-8FAC-03BDA70E7AC2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4189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3BDAF9-D238-4523-8FAC-03BDA70E7AC2}" type="slidenum">
              <a:rPr lang="en-US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4190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3BDAF9-D238-4523-8FAC-03BDA70E7AC2}" type="slidenum">
              <a:rPr lang="en-US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48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1DF69F3-B4EC-4750-B453-B00EEC808ADD}"/>
              </a:ext>
            </a:extLst>
          </p:cNvPr>
          <p:cNvSpPr/>
          <p:nvPr/>
        </p:nvSpPr>
        <p:spPr>
          <a:xfrm>
            <a:off x="-5542" y="4043362"/>
            <a:ext cx="12197542" cy="281463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C040CC-E185-4DAF-AE48-3922CBD3CE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387600"/>
          </a:xfrm>
        </p:spPr>
        <p:txBody>
          <a:bodyPr anchor="b"/>
          <a:lstStyle>
            <a:lvl1pPr algn="l">
              <a:defRPr sz="6000" b="1">
                <a:solidFill>
                  <a:srgbClr val="02528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EFE54F-ED64-4991-B2BA-9279B316CC1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084" y="2387600"/>
            <a:ext cx="12180916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Your Name</a:t>
            </a:r>
          </a:p>
          <a:p>
            <a:r>
              <a:rPr lang="en-US"/>
              <a:t>Date</a:t>
            </a:r>
          </a:p>
        </p:txBody>
      </p:sp>
      <p:pic>
        <p:nvPicPr>
          <p:cNvPr id="13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F36F85F0-5F99-4859-BBEF-E40BD5E9F7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573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">
    <p:bg>
      <p:bgPr>
        <a:solidFill>
          <a:srgbClr val="E4EA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F110FC6-81FC-462C-920E-0716E376B68A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89C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FE66ED-2092-470E-9C5A-CC3D75901C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87880" y="875488"/>
            <a:ext cx="4687186" cy="462154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Name of Section</a:t>
            </a:r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EE5E032-E681-4AAB-B7B7-27B1F44D81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873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89C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  <a:solidFill>
            <a:srgbClr val="89C43A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EFBED56-3E37-43F9-B140-DA2F826939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599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  <a:solidFill>
            <a:srgbClr val="89C4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596486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89C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473D0E-345F-476D-9A0F-197491ED398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27137" y="1825625"/>
            <a:ext cx="596486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7B5B4F1-C627-4F07-A51D-599B99E246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0402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mpariso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  <a:solidFill>
            <a:srgbClr val="89C4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509284"/>
            <a:ext cx="5964865" cy="36676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89C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473D0E-345F-476D-9A0F-197491ED398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27137" y="2509283"/>
            <a:ext cx="5964866" cy="36676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3835D78-B9E0-4D53-A31F-A12C3A5F3D6A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0" y="1842977"/>
            <a:ext cx="5964865" cy="49618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C33B8FC-8197-415E-9694-740AC66228CA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27135" y="1843640"/>
            <a:ext cx="5964865" cy="49618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95EBF62-AB06-4E98-8DCD-0F99E90FC2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4971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89C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893F052-DED8-4351-87D3-F9CC3DF00D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1110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1DF69F3-B4EC-4750-B453-B00EEC808ADD}"/>
              </a:ext>
            </a:extLst>
          </p:cNvPr>
          <p:cNvSpPr/>
          <p:nvPr/>
        </p:nvSpPr>
        <p:spPr>
          <a:xfrm>
            <a:off x="11084" y="4043362"/>
            <a:ext cx="12197542" cy="2814638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2000">
                <a:srgbClr val="ECA54E"/>
              </a:gs>
              <a:gs pos="100000">
                <a:srgbClr val="DE8318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C040CC-E185-4DAF-AE48-3922CBD3CE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387600"/>
          </a:xfrm>
        </p:spPr>
        <p:txBody>
          <a:bodyPr anchor="b"/>
          <a:lstStyle>
            <a:lvl1pPr algn="l">
              <a:defRPr sz="6000" b="1">
                <a:solidFill>
                  <a:srgbClr val="DE831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EFE54F-ED64-4991-B2BA-9279B316CC1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084" y="2387600"/>
            <a:ext cx="12180916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Your Name</a:t>
            </a:r>
          </a:p>
          <a:p>
            <a:r>
              <a:rPr lang="en-US"/>
              <a:t>Date</a:t>
            </a:r>
          </a:p>
        </p:txBody>
      </p:sp>
      <p:pic>
        <p:nvPicPr>
          <p:cNvPr id="13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F36F85F0-5F99-4859-BBEF-E40BD5E9F7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7557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">
    <p:bg>
      <p:bgPr>
        <a:solidFill>
          <a:srgbClr val="E4EA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F110FC6-81FC-462C-920E-0716E376B68A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DE83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FE66ED-2092-470E-9C5A-CC3D75901C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87880" y="875488"/>
            <a:ext cx="4687186" cy="462154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Name of Section</a:t>
            </a:r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EE5E032-E681-4AAB-B7B7-27B1F44D81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6686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DE83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  <a:solidFill>
            <a:srgbClr val="DE8318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EFBED56-3E37-43F9-B140-DA2F826939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5729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  <a:solidFill>
            <a:srgbClr val="DE83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596486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DE83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473D0E-345F-476D-9A0F-197491ED398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27137" y="1825625"/>
            <a:ext cx="596486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7B5B4F1-C627-4F07-A51D-599B99E246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4424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mpariso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  <a:solidFill>
            <a:srgbClr val="DE83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509284"/>
            <a:ext cx="5964865" cy="36676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DE83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473D0E-345F-476D-9A0F-197491ED398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27137" y="2509283"/>
            <a:ext cx="5964866" cy="36676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3835D78-B9E0-4D53-A31F-A12C3A5F3D6A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0" y="1842977"/>
            <a:ext cx="5964865" cy="49618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C33B8FC-8197-415E-9694-740AC66228CA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27135" y="1843640"/>
            <a:ext cx="5964865" cy="49618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95EBF62-AB06-4E98-8DCD-0F99E90FC2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762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">
    <p:bg>
      <p:bgPr>
        <a:solidFill>
          <a:srgbClr val="E4EA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F110FC6-81FC-462C-920E-0716E376B68A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FE66ED-2092-470E-9C5A-CC3D75901C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87880" y="875488"/>
            <a:ext cx="4687186" cy="462154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Name of Section</a:t>
            </a:r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EE5E032-E681-4AAB-B7B7-27B1F44D81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4535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solidFill>
            <a:srgbClr val="DE83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893F052-DED8-4351-87D3-F9CC3DF00D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8672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5982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136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8926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4825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0649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3199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9663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7446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423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EFBED56-3E37-43F9-B140-DA2F826939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88502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7328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846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596486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473D0E-345F-476D-9A0F-197491ED398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27137" y="1825625"/>
            <a:ext cx="596486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7B5B4F1-C627-4F07-A51D-599B99E246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32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mpariso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5601F-B2A7-410E-8FB1-0E5750126F31}"/>
              </a:ext>
            </a:extLst>
          </p:cNvPr>
          <p:cNvSpPr/>
          <p:nvPr/>
        </p:nvSpPr>
        <p:spPr>
          <a:xfrm>
            <a:off x="0" y="-1"/>
            <a:ext cx="12192000" cy="1690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2938B-B634-44FB-AFF9-3343BBAD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5FC3-FB90-4990-87B2-DCC4140D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509284"/>
            <a:ext cx="5964865" cy="36676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473D0E-345F-476D-9A0F-197491ED398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27137" y="2509283"/>
            <a:ext cx="5964866" cy="36676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3835D78-B9E0-4D53-A31F-A12C3A5F3D6A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0" y="1842977"/>
            <a:ext cx="5964865" cy="49618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C33B8FC-8197-415E-9694-740AC66228CA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27135" y="1843640"/>
            <a:ext cx="5964865" cy="49618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95EBF62-AB06-4E98-8DCD-0F99E90FC2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33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8DA7F5F-B192-4CBD-8560-25F43B9BA894}"/>
              </a:ext>
            </a:extLst>
          </p:cNvPr>
          <p:cNvSpPr/>
          <p:nvPr/>
        </p:nvSpPr>
        <p:spPr>
          <a:xfrm>
            <a:off x="0" y="6485860"/>
            <a:ext cx="12192000" cy="3721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893F052-DED8-4351-87D3-F9CC3DF00D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975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8/16/2023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98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11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1DF69F3-B4EC-4750-B453-B00EEC808ADD}"/>
              </a:ext>
            </a:extLst>
          </p:cNvPr>
          <p:cNvSpPr/>
          <p:nvPr/>
        </p:nvSpPr>
        <p:spPr>
          <a:xfrm>
            <a:off x="11084" y="4043362"/>
            <a:ext cx="12197542" cy="2814638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2000">
                <a:srgbClr val="89C43A"/>
              </a:gs>
              <a:gs pos="100000">
                <a:srgbClr val="4A6B1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C040CC-E185-4DAF-AE48-3922CBD3CE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387600"/>
          </a:xfrm>
        </p:spPr>
        <p:txBody>
          <a:bodyPr anchor="b"/>
          <a:lstStyle>
            <a:lvl1pPr algn="l">
              <a:defRPr sz="6000" b="1">
                <a:solidFill>
                  <a:srgbClr val="89C43A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EFE54F-ED64-4991-B2BA-9279B316CC1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084" y="2387600"/>
            <a:ext cx="12180916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Your Name</a:t>
            </a:r>
          </a:p>
          <a:p>
            <a:r>
              <a:rPr lang="en-US"/>
              <a:t>Date</a:t>
            </a:r>
          </a:p>
        </p:txBody>
      </p:sp>
      <p:pic>
        <p:nvPicPr>
          <p:cNvPr id="13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F36F85F0-5F99-4859-BBEF-E40BD5E9F7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394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C064F5-51FD-4F58-BC42-66C831D06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3EF49B-851D-4F4D-9733-A3C8640C2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A7C3F8E-5DFC-4A19-A695-0F8055FB22E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4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705" r:id="rId7"/>
    <p:sldLayoutId id="2147483706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C064F5-51FD-4F58-BC42-66C831D06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3EF49B-851D-4F4D-9733-A3C8640C2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A7C3F8E-5DFC-4A19-A695-0F8055FB22E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283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96" r:id="rId5"/>
    <p:sldLayoutId id="2147483697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C064F5-51FD-4F58-BC42-66C831D06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3EF49B-851D-4F4D-9733-A3C8640C2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A7C3F8E-5DFC-4A19-A695-0F8055FB22E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27" y="6513524"/>
            <a:ext cx="552892" cy="31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28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081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4" Type="http://schemas.openxmlformats.org/officeDocument/2006/relationships/hyperlink" Target="mailto:help@ccslib.org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ccslib.us15.list-manage.com/track/click?u=692895bb87437e0251a2ef9fd&amp;id=5f158c20c2&amp;e=d086b8a536" TargetMode="External"/><Relationship Id="rId2" Type="http://schemas.openxmlformats.org/officeDocument/2006/relationships/hyperlink" Target="mailto:help@ccslib.org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hyperlink" Target="https://www.ccslib.org/training/using-remote-offline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cslib.org/warren-newport-public-library-migration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help@ccslib.org" TargetMode="External"/><Relationship Id="rId5" Type="http://schemas.openxmlformats.org/officeDocument/2006/relationships/hyperlink" Target="https://ccslib.freshdesk.com/" TargetMode="External"/><Relationship Id="rId4" Type="http://schemas.openxmlformats.org/officeDocument/2006/relationships/hyperlink" Target="https://www.ccslib.org/training/using-remote-offline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BEC6E-2B39-4BD1-878E-9EAC5977B3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>
                <a:ea typeface="Verdana"/>
              </a:rPr>
              <a:t>Warren-Newport Migration</a:t>
            </a:r>
            <a:br>
              <a:rPr lang="en-US">
                <a:ea typeface="Verdana"/>
              </a:rPr>
            </a:br>
            <a:r>
              <a:rPr lang="en-US" sz="2400">
                <a:ea typeface="Verdana"/>
              </a:rPr>
              <a:t>Go-Live Review and Offline Demo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1AA3F2-EB2A-4812-9B95-7F38E4DC41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639" y="3372338"/>
            <a:ext cx="12192639" cy="137440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ea typeface="Open Sans"/>
                <a:cs typeface="Open Sans"/>
              </a:rPr>
              <a:t>September 2023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056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computer&#10;&#10;Description automatically generated">
            <a:extLst>
              <a:ext uri="{FF2B5EF4-FFF2-40B4-BE49-F238E27FC236}">
                <a16:creationId xmlns:a16="http://schemas.microsoft.com/office/drawing/2014/main" id="{B281152E-0189-C3E8-56C5-42229797DE8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167" r="16297" b="26087"/>
          <a:stretch/>
        </p:blipFill>
        <p:spPr>
          <a:xfrm>
            <a:off x="684362" y="253595"/>
            <a:ext cx="10824225" cy="5676117"/>
          </a:xfrm>
          <a:prstGeom prst="rect">
            <a:avLst/>
          </a:prstGeom>
        </p:spPr>
      </p:pic>
      <p:sp>
        <p:nvSpPr>
          <p:cNvPr id="5" name="Arrow: Right 4">
            <a:extLst>
              <a:ext uri="{FF2B5EF4-FFF2-40B4-BE49-F238E27FC236}">
                <a16:creationId xmlns:a16="http://schemas.microsoft.com/office/drawing/2014/main" id="{D50A66AB-B5F2-C896-F6AE-FB87FA1A4853}"/>
              </a:ext>
            </a:extLst>
          </p:cNvPr>
          <p:cNvSpPr/>
          <p:nvPr/>
        </p:nvSpPr>
        <p:spPr>
          <a:xfrm>
            <a:off x="4033401" y="2421147"/>
            <a:ext cx="1582615" cy="492369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234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2">
            <a:extLst>
              <a:ext uri="{FF2B5EF4-FFF2-40B4-BE49-F238E27FC236}">
                <a16:creationId xmlns:a16="http://schemas.microsoft.com/office/drawing/2014/main" id="{B4166071-7857-AD59-1B6D-564AD318F6BD}"/>
              </a:ext>
            </a:extLst>
          </p:cNvPr>
          <p:cNvGraphicFramePr/>
          <p:nvPr/>
        </p:nvGraphicFramePr>
        <p:xfrm>
          <a:off x="0" y="4882661"/>
          <a:ext cx="12191999" cy="16295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88" name="TextBox 2587">
            <a:extLst>
              <a:ext uri="{FF2B5EF4-FFF2-40B4-BE49-F238E27FC236}">
                <a16:creationId xmlns:a16="http://schemas.microsoft.com/office/drawing/2014/main" id="{A0C4F75D-B0D2-2796-98B4-D7BEC162D2FD}"/>
              </a:ext>
            </a:extLst>
          </p:cNvPr>
          <p:cNvSpPr txBox="1"/>
          <p:nvPr/>
        </p:nvSpPr>
        <p:spPr>
          <a:xfrm>
            <a:off x="287215" y="287215"/>
            <a:ext cx="7104184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b="1">
                <a:solidFill>
                  <a:schemeClr val="accent5"/>
                </a:solidFill>
                <a:latin typeface="Calibri"/>
                <a:ea typeface="Open Sans"/>
                <a:cs typeface="Open Sans"/>
              </a:rPr>
              <a:t>Go-Live Schedule</a:t>
            </a:r>
          </a:p>
          <a:p>
            <a:endParaRPr lang="en-US">
              <a:ea typeface="Open Sans"/>
              <a:cs typeface="Open Sans"/>
            </a:endParaRP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5E1CC020-A7EE-9364-83DE-57A537BD5758}"/>
              </a:ext>
            </a:extLst>
          </p:cNvPr>
          <p:cNvSpPr/>
          <p:nvPr/>
        </p:nvSpPr>
        <p:spPr>
          <a:xfrm>
            <a:off x="2977663" y="4829907"/>
            <a:ext cx="1535720" cy="527538"/>
          </a:xfrm>
          <a:prstGeom prst="roundRect">
            <a:avLst/>
          </a:prstGeom>
          <a:solidFill>
            <a:srgbClr val="0065A4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1CBD164-18CE-796C-0A04-6A73F320D05B}"/>
              </a:ext>
            </a:extLst>
          </p:cNvPr>
          <p:cNvSpPr txBox="1"/>
          <p:nvPr/>
        </p:nvSpPr>
        <p:spPr>
          <a:xfrm>
            <a:off x="422031" y="1072661"/>
            <a:ext cx="11316085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Open Sans"/>
                <a:cs typeface="Open Sans"/>
              </a:rPr>
              <a:t>Friday, September 1 – Monday, September 4</a:t>
            </a:r>
          </a:p>
          <a:p>
            <a:endParaRPr lang="en-US" sz="240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n-lt"/>
                <a:cs typeface="Calibri"/>
              </a:rPr>
              <a:t>All other CCS libraries begin use remote offline circulation on September 1</a:t>
            </a: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Open Sans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Open Sans"/>
                <a:cs typeface="Calibri"/>
              </a:rPr>
              <a:t>All libraries offline September 1 – September 4</a:t>
            </a:r>
          </a:p>
          <a:p>
            <a:pPr marL="285750" indent="-285750">
              <a:buFont typeface="Arial"/>
              <a:buChar char="•"/>
            </a:pPr>
            <a:endParaRPr lang="en-US">
              <a:ea typeface="Open Sans"/>
              <a:cs typeface="Open Sans"/>
            </a:endParaRP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E578F398-9271-88F0-E477-5F26DE361892}"/>
              </a:ext>
            </a:extLst>
          </p:cNvPr>
          <p:cNvSpPr/>
          <p:nvPr/>
        </p:nvSpPr>
        <p:spPr>
          <a:xfrm>
            <a:off x="4513385" y="5990491"/>
            <a:ext cx="1535720" cy="527538"/>
          </a:xfrm>
          <a:prstGeom prst="roundRect">
            <a:avLst/>
          </a:prstGeom>
          <a:solidFill>
            <a:srgbClr val="0065A4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81FE1431-85EB-5209-4981-A0EBF9CFDD2E}"/>
              </a:ext>
            </a:extLst>
          </p:cNvPr>
          <p:cNvSpPr/>
          <p:nvPr/>
        </p:nvSpPr>
        <p:spPr>
          <a:xfrm>
            <a:off x="6049109" y="4888522"/>
            <a:ext cx="1535720" cy="527538"/>
          </a:xfrm>
          <a:prstGeom prst="roundRect">
            <a:avLst/>
          </a:prstGeom>
          <a:solidFill>
            <a:srgbClr val="0065A4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3" name="Rectangle: Rounded Corners 2592">
            <a:extLst>
              <a:ext uri="{FF2B5EF4-FFF2-40B4-BE49-F238E27FC236}">
                <a16:creationId xmlns:a16="http://schemas.microsoft.com/office/drawing/2014/main" id="{75E60B94-C5BF-7E7E-F162-CD22DA613AF9}"/>
              </a:ext>
            </a:extLst>
          </p:cNvPr>
          <p:cNvSpPr/>
          <p:nvPr/>
        </p:nvSpPr>
        <p:spPr>
          <a:xfrm>
            <a:off x="1500555" y="5955322"/>
            <a:ext cx="1465382" cy="539261"/>
          </a:xfrm>
          <a:prstGeom prst="roundRect">
            <a:avLst/>
          </a:prstGeom>
          <a:solidFill>
            <a:srgbClr val="0065A4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4D1C2118-4CF9-68F0-10F7-ED077EB8CB9A}"/>
              </a:ext>
            </a:extLst>
          </p:cNvPr>
          <p:cNvSpPr/>
          <p:nvPr/>
        </p:nvSpPr>
        <p:spPr>
          <a:xfrm>
            <a:off x="6465275" y="2954216"/>
            <a:ext cx="5275385" cy="1336431"/>
          </a:xfrm>
          <a:prstGeom prst="roundRect">
            <a:avLst/>
          </a:prstGeom>
          <a:solidFill>
            <a:srgbClr val="6D6E71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AE961A9-2C59-7DCE-736B-E798CFA6495E}"/>
              </a:ext>
            </a:extLst>
          </p:cNvPr>
          <p:cNvSpPr txBox="1"/>
          <p:nvPr/>
        </p:nvSpPr>
        <p:spPr>
          <a:xfrm>
            <a:off x="6650431" y="3021795"/>
            <a:ext cx="5142294" cy="121205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latin typeface="Calibri"/>
                <a:ea typeface="+mn-lt"/>
                <a:cs typeface="+mn-lt"/>
              </a:rPr>
              <a:t>*In a January 2019 survey, for downtime spanning multiple days</a:t>
            </a:r>
            <a:r>
              <a:rPr lang="en-US" dirty="0">
                <a:latin typeface="Calibri"/>
                <a:ea typeface="+mn-lt"/>
                <a:cs typeface="+mn-lt"/>
              </a:rPr>
              <a:t>, like adding a library, 63% of respondents preferred concentrating downtime on weekends and 37% preferred weekdays. 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730502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143920B2-D016-B07C-DC84-5678A2111856}"/>
              </a:ext>
            </a:extLst>
          </p:cNvPr>
          <p:cNvSpPr/>
          <p:nvPr/>
        </p:nvSpPr>
        <p:spPr>
          <a:xfrm>
            <a:off x="633045" y="2878014"/>
            <a:ext cx="2344615" cy="2039815"/>
          </a:xfrm>
          <a:prstGeom prst="ellipse">
            <a:avLst/>
          </a:prstGeom>
          <a:solidFill>
            <a:srgbClr val="0C4360">
              <a:alpha val="15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1DD490-133C-E982-012C-9CDE7E779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Verdana"/>
              </a:rPr>
              <a:t>Available Services During Offline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7619E-42C5-A3D2-AB73-F7F55A7420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3816" y="1978025"/>
            <a:ext cx="7875726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1200"/>
              </a:spcBef>
              <a:spcAft>
                <a:spcPts val="200"/>
              </a:spcAft>
              <a:buFont typeface="Wingdings,Sans-Serif" panose="020B0604020202020204" pitchFamily="34" charset="0"/>
              <a:buChar char="§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Checking out materials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Bef>
                <a:spcPts val="1200"/>
              </a:spcBef>
              <a:spcAft>
                <a:spcPts val="200"/>
              </a:spcAft>
              <a:buFont typeface="Wingdings,Sans-Serif" panose="020B0604020202020204" pitchFamily="34" charset="0"/>
              <a:buChar char="§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Checking out items on the hold shelf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Bef>
                <a:spcPts val="1200"/>
              </a:spcBef>
              <a:spcAft>
                <a:spcPts val="200"/>
              </a:spcAft>
              <a:buFont typeface="Wingdings,Sans-Serif" panose="020B0604020202020204" pitchFamily="34" charset="0"/>
              <a:buChar char="§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n-lt"/>
                <a:cs typeface="+mn-lt"/>
              </a:rPr>
              <a:t>Patron registration </a:t>
            </a:r>
            <a:r>
              <a:rPr lang="en-US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n-lt"/>
                <a:cs typeface="+mn-lt"/>
              </a:rPr>
              <a:t>(optional)</a:t>
            </a:r>
            <a:endParaRPr lang="en-US" sz="2400" i="1" dirty="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Open Sans"/>
              <a:cs typeface="Open Sans"/>
            </a:endParaRPr>
          </a:p>
          <a:p>
            <a:pPr>
              <a:spcBef>
                <a:spcPts val="1200"/>
              </a:spcBef>
              <a:spcAft>
                <a:spcPts val="200"/>
              </a:spcAft>
              <a:buFont typeface="Wingdings,Sans-Serif" panose="020B0604020202020204" pitchFamily="34" charset="0"/>
              <a:buChar char="§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n-lt"/>
                <a:cs typeface="Calibri"/>
              </a:rPr>
              <a:t>Hourly non-holdable material check-in </a:t>
            </a:r>
            <a:r>
              <a:rPr lang="en-US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n-lt"/>
                <a:cs typeface="Calibri"/>
              </a:rPr>
              <a:t>(optional)</a:t>
            </a:r>
            <a:endParaRPr lang="en-US" sz="2400" i="1" dirty="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+mn-lt"/>
              <a:cs typeface="+mn-lt"/>
            </a:endParaRPr>
          </a:p>
          <a:p>
            <a:pPr>
              <a:spcBef>
                <a:spcPts val="1200"/>
              </a:spcBef>
              <a:spcAft>
                <a:spcPts val="200"/>
              </a:spcAft>
              <a:buFont typeface="Wingdings,Sans-Serif" panose="020B0604020202020204" pitchFamily="34" charset="0"/>
              <a:buChar char="§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n-lt"/>
                <a:cs typeface="+mn-lt"/>
              </a:rPr>
              <a:t>Training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n-lt"/>
                <a:cs typeface="+mn-lt"/>
              </a:rPr>
              <a:t>PowerPAC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n-lt"/>
                <a:cs typeface="+mn-lt"/>
              </a:rPr>
              <a:t> search functions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Open Sans"/>
              <a:cs typeface="Open Sans"/>
            </a:endParaRPr>
          </a:p>
          <a:p>
            <a:pPr>
              <a:spcBef>
                <a:spcPts val="1200"/>
              </a:spcBef>
              <a:spcAft>
                <a:spcPts val="200"/>
              </a:spcAft>
              <a:buFont typeface="Wingdings,Sans-Serif" panose="020B0604020202020204" pitchFamily="34" charset="0"/>
              <a:buChar char="§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n-lt"/>
                <a:cs typeface="+mn-lt"/>
              </a:rPr>
              <a:t>Training Leap/Client search functions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Open Sans"/>
              <a:cs typeface="Open Sans"/>
            </a:endParaRPr>
          </a:p>
          <a:p>
            <a:pPr>
              <a:spcBef>
                <a:spcPts val="1200"/>
              </a:spcBef>
              <a:spcAft>
                <a:spcPts val="200"/>
              </a:spcAft>
              <a:buFont typeface="Wingdings,Sans-Serif" panose="020B0604020202020204" pitchFamily="34" charset="0"/>
              <a:buChar char="§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n-lt"/>
                <a:cs typeface="+mn-lt"/>
              </a:rPr>
              <a:t>Database/SIP Authentication against training (except for Warren-Newport)</a:t>
            </a:r>
          </a:p>
          <a:p>
            <a:pPr>
              <a:spcBef>
                <a:spcPts val="1200"/>
              </a:spcBef>
              <a:spcAft>
                <a:spcPts val="200"/>
              </a:spcAft>
              <a:buFont typeface="Wingdings,Sans-Serif" panose="020B0604020202020204" pitchFamily="34" charset="0"/>
              <a:buChar char="§"/>
            </a:pPr>
            <a:endParaRPr lang="en-US" sz="2400" i="1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Open Sans"/>
              <a:cs typeface="Open Sans"/>
            </a:endParaRPr>
          </a:p>
          <a:p>
            <a:endParaRPr lang="en-US">
              <a:ea typeface="Open Sans"/>
              <a:cs typeface="Open Sans"/>
            </a:endParaRPr>
          </a:p>
        </p:txBody>
      </p:sp>
      <p:pic>
        <p:nvPicPr>
          <p:cNvPr id="5" name="Graphic 5" descr="Checkmark with solid fill">
            <a:extLst>
              <a:ext uri="{FF2B5EF4-FFF2-40B4-BE49-F238E27FC236}">
                <a16:creationId xmlns:a16="http://schemas.microsoft.com/office/drawing/2014/main" id="{B0E35C28-EEB8-39A0-E931-F927EA1862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5077" y="3147646"/>
            <a:ext cx="1500554" cy="1500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787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>
            <a:extLst>
              <a:ext uri="{FF2B5EF4-FFF2-40B4-BE49-F238E27FC236}">
                <a16:creationId xmlns:a16="http://schemas.microsoft.com/office/drawing/2014/main" id="{A068B7AC-EDC6-2A2A-C71E-0B18627F443B}"/>
              </a:ext>
            </a:extLst>
          </p:cNvPr>
          <p:cNvSpPr/>
          <p:nvPr/>
        </p:nvSpPr>
        <p:spPr>
          <a:xfrm>
            <a:off x="703383" y="2878014"/>
            <a:ext cx="2344615" cy="2039815"/>
          </a:xfrm>
          <a:prstGeom prst="ellipse">
            <a:avLst/>
          </a:prstGeom>
          <a:solidFill>
            <a:srgbClr val="0C4360">
              <a:alpha val="15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1DD490-133C-E982-012C-9CDE7E779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Verdana"/>
              </a:rPr>
              <a:t>Unavailable Services During Offline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7619E-42C5-A3D2-AB73-F7F55A7420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3139" y="1978025"/>
            <a:ext cx="8016403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1200"/>
              </a:spcBef>
              <a:spcAft>
                <a:spcPts val="200"/>
              </a:spcAft>
              <a:buFont typeface="Wingdings,Sans-Serif" panose="020B0604020202020204" pitchFamily="34" charset="0"/>
              <a:buChar char="§"/>
            </a:pPr>
            <a:r>
              <a:rPr 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n-lt"/>
                <a:cs typeface="+mn-lt"/>
              </a:rPr>
              <a:t>Materials check-in (including delivery)</a:t>
            </a:r>
            <a:endParaRPr lang="en-US" sz="2400">
              <a:solidFill>
                <a:schemeClr val="tx1">
                  <a:lumMod val="85000"/>
                  <a:lumOff val="15000"/>
                </a:schemeClr>
              </a:solidFill>
              <a:latin typeface="Calibri"/>
              <a:cs typeface="Calibri"/>
            </a:endParaRPr>
          </a:p>
          <a:p>
            <a:pPr>
              <a:spcBef>
                <a:spcPts val="1200"/>
              </a:spcBef>
              <a:spcAft>
                <a:spcPts val="200"/>
              </a:spcAft>
              <a:buFont typeface="Wingdings,Sans-Serif" panose="020B0604020202020204" pitchFamily="34" charset="0"/>
              <a:buChar char="§"/>
            </a:pPr>
            <a:r>
              <a:rPr 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Running the picklist</a:t>
            </a:r>
          </a:p>
          <a:p>
            <a:pPr>
              <a:spcBef>
                <a:spcPts val="1200"/>
              </a:spcBef>
              <a:spcAft>
                <a:spcPts val="200"/>
              </a:spcAft>
              <a:buFont typeface="Wingdings,Sans-Serif" panose="020B0604020202020204" pitchFamily="34" charset="0"/>
              <a:buChar char="§"/>
            </a:pPr>
            <a:r>
              <a:rPr 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n-lt"/>
                <a:cs typeface="Calibri"/>
              </a:rPr>
              <a:t>Processing Holds (checking in expired holds, placing new holds)</a:t>
            </a:r>
            <a:endParaRPr lang="en-US" sz="240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Open Sans"/>
              <a:cs typeface="Calibri"/>
            </a:endParaRPr>
          </a:p>
          <a:p>
            <a:pPr>
              <a:spcBef>
                <a:spcPts val="1200"/>
              </a:spcBef>
              <a:spcAft>
                <a:spcPts val="200"/>
              </a:spcAft>
              <a:buFont typeface="Wingdings,Sans-Serif" panose="020B0604020202020204" pitchFamily="34" charset="0"/>
              <a:buChar char="§"/>
            </a:pPr>
            <a:r>
              <a:rPr 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n-lt"/>
                <a:cs typeface="Calibri"/>
              </a:rPr>
              <a:t>Modifying patron records</a:t>
            </a:r>
            <a:endParaRPr lang="en-US" sz="240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Open Sans"/>
              <a:cs typeface="Open Sans"/>
            </a:endParaRPr>
          </a:p>
          <a:p>
            <a:pPr>
              <a:spcBef>
                <a:spcPts val="1200"/>
              </a:spcBef>
              <a:spcAft>
                <a:spcPts val="200"/>
              </a:spcAft>
              <a:buFont typeface="Wingdings,Sans-Serif" panose="020B0604020202020204" pitchFamily="34" charset="0"/>
              <a:buChar char="§"/>
            </a:pPr>
            <a:r>
              <a:rPr 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n-lt"/>
                <a:cs typeface="Calibri"/>
              </a:rPr>
              <a:t>Paying fees</a:t>
            </a:r>
            <a:endParaRPr lang="en-US" sz="240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Open Sans"/>
              <a:cs typeface="Open Sans"/>
            </a:endParaRPr>
          </a:p>
          <a:p>
            <a:pPr>
              <a:spcBef>
                <a:spcPts val="1200"/>
              </a:spcBef>
              <a:spcAft>
                <a:spcPts val="200"/>
              </a:spcAft>
              <a:buFont typeface="Wingdings,Sans-Serif" panose="020B0604020202020204" pitchFamily="34" charset="0"/>
              <a:buChar char="§"/>
            </a:pPr>
            <a:r>
              <a:rPr 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n-lt"/>
                <a:cs typeface="Calibri"/>
              </a:rPr>
              <a:t>Creating ILL or on-the-fly records</a:t>
            </a:r>
          </a:p>
          <a:p>
            <a:pPr>
              <a:spcBef>
                <a:spcPts val="1200"/>
              </a:spcBef>
              <a:spcAft>
                <a:spcPts val="200"/>
              </a:spcAft>
              <a:buFont typeface="Wingdings,Sans-Serif" panose="020B0604020202020204" pitchFamily="34" charset="0"/>
              <a:buChar char="§"/>
            </a:pPr>
            <a:r>
              <a:rPr 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n-lt"/>
                <a:cs typeface="Calibri"/>
              </a:rPr>
              <a:t>Technical Services functions (Adding/editing items, bibs, etc.)</a:t>
            </a:r>
            <a:endParaRPr lang="en-US" sz="2400" i="1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Open Sans"/>
              <a:cs typeface="Open Sans"/>
            </a:endParaRPr>
          </a:p>
          <a:p>
            <a:pPr>
              <a:spcBef>
                <a:spcPts val="1200"/>
              </a:spcBef>
              <a:spcAft>
                <a:spcPts val="200"/>
              </a:spcAft>
              <a:buFont typeface="Wingdings,Sans-Serif" panose="020B0604020202020204" pitchFamily="34" charset="0"/>
              <a:buChar char="§"/>
            </a:pPr>
            <a:r>
              <a:rPr 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Open Sans"/>
                <a:cs typeface="Calibri"/>
              </a:rPr>
              <a:t>API Services</a:t>
            </a:r>
          </a:p>
          <a:p>
            <a:endParaRPr lang="en-US">
              <a:ea typeface="Open Sans"/>
              <a:cs typeface="Open Sans"/>
            </a:endParaRPr>
          </a:p>
        </p:txBody>
      </p:sp>
      <p:pic>
        <p:nvPicPr>
          <p:cNvPr id="4" name="Graphic 6" descr="Warning with solid fill">
            <a:extLst>
              <a:ext uri="{FF2B5EF4-FFF2-40B4-BE49-F238E27FC236}">
                <a16:creationId xmlns:a16="http://schemas.microsoft.com/office/drawing/2014/main" id="{91B1921D-C068-1215-E510-B4B3700A66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30923" y="3100754"/>
            <a:ext cx="1277815" cy="1324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803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DD490-133C-E982-012C-9CDE7E779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Verdana"/>
              </a:rPr>
              <a:t>Unavailable Services During Offline: API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7619E-42C5-A3D2-AB73-F7F55A7420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056" y="1713442"/>
            <a:ext cx="2194172" cy="43513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spcBef>
                <a:spcPts val="1200"/>
              </a:spcBef>
              <a:spcAft>
                <a:spcPts val="200"/>
              </a:spcAft>
              <a:buNone/>
            </a:pPr>
            <a:endParaRPr lang="en-US" sz="240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Open Sans"/>
              <a:cs typeface="Open Sans"/>
            </a:endParaRPr>
          </a:p>
          <a:p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Open Sans"/>
                <a:cs typeface="Open Sans"/>
              </a:rPr>
              <a:t>Axis360</a:t>
            </a:r>
          </a:p>
          <a:p>
            <a:r>
              <a:rPr lang="en-US" sz="2000" err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Open Sans"/>
                <a:cs typeface="Open Sans"/>
              </a:rPr>
              <a:t>BiblioCommons</a:t>
            </a:r>
            <a:endParaRPr lang="en-US" sz="200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Open Sans"/>
              <a:cs typeface="Open Sans"/>
            </a:endParaRPr>
          </a:p>
          <a:p>
            <a:r>
              <a:rPr lang="en-US" sz="2000" err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Open Sans"/>
                <a:cs typeface="Open Sans"/>
              </a:rPr>
              <a:t>Boopsie</a:t>
            </a:r>
            <a:endParaRPr lang="en-US" sz="200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Open Sans"/>
              <a:cs typeface="Open Sans"/>
            </a:endParaRPr>
          </a:p>
          <a:p>
            <a:r>
              <a:rPr lang="en-US" sz="2000" err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Open Sans"/>
                <a:cs typeface="Open Sans"/>
              </a:rPr>
              <a:t>CapriaMobile</a:t>
            </a:r>
            <a:endParaRPr lang="en-US" sz="200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Open Sans"/>
              <a:cs typeface="Open Sans"/>
            </a:endParaRPr>
          </a:p>
          <a:p>
            <a:r>
              <a:rPr lang="en-US" sz="2000" err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Open Sans"/>
                <a:cs typeface="Open Sans"/>
              </a:rPr>
              <a:t>CenTec</a:t>
            </a:r>
            <a:endParaRPr lang="en-US" sz="200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Open Sans"/>
              <a:cs typeface="Open Sans"/>
            </a:endParaRPr>
          </a:p>
          <a:p>
            <a:r>
              <a:rPr lang="en-US" sz="2000" err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Open Sans"/>
                <a:cs typeface="Open Sans"/>
              </a:rPr>
              <a:t>CincoBooks</a:t>
            </a:r>
            <a:endParaRPr lang="en-US" sz="200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Open Sans"/>
              <a:cs typeface="Open Sans"/>
            </a:endParaRPr>
          </a:p>
          <a:p>
            <a:r>
              <a:rPr lang="en-US" sz="2000" err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Open Sans"/>
                <a:cs typeface="Open Sans"/>
              </a:rPr>
              <a:t>CloudLibrary</a:t>
            </a:r>
            <a:endParaRPr lang="en-US" sz="200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Open Sans"/>
              <a:cs typeface="Open Sans"/>
            </a:endParaRPr>
          </a:p>
          <a:p>
            <a:r>
              <a:rPr lang="en-US" sz="2000" err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Open Sans"/>
                <a:cs typeface="Open Sans"/>
              </a:rPr>
              <a:t>Communico</a:t>
            </a:r>
            <a:endParaRPr lang="en-US" sz="200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Open Sans"/>
              <a:cs typeface="Open Sans"/>
            </a:endParaRPr>
          </a:p>
          <a:p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Open Sans"/>
                <a:cs typeface="Open Sans"/>
              </a:rPr>
              <a:t>Comprise</a:t>
            </a:r>
          </a:p>
          <a:p>
            <a:r>
              <a:rPr lang="en-US" sz="2000" err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Open Sans"/>
                <a:cs typeface="Open Sans"/>
              </a:rPr>
              <a:t>Creativebug</a:t>
            </a:r>
            <a:endParaRPr lang="en-US" sz="200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Open Sans"/>
              <a:cs typeface="Open Sans"/>
            </a:endParaRPr>
          </a:p>
          <a:p>
            <a:endParaRPr lang="en-US" sz="2000">
              <a:latin typeface="Calibri"/>
              <a:ea typeface="Open Sans"/>
              <a:cs typeface="Open San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BF15A9-2E1B-24C6-E82D-A124EAB63FA6}"/>
              </a:ext>
            </a:extLst>
          </p:cNvPr>
          <p:cNvSpPr txBox="1">
            <a:spLocks/>
          </p:cNvSpPr>
          <p:nvPr/>
        </p:nvSpPr>
        <p:spPr>
          <a:xfrm>
            <a:off x="2374498" y="2007101"/>
            <a:ext cx="2797422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spcAft>
                <a:spcPts val="200"/>
              </a:spcAft>
              <a:buNone/>
            </a:pPr>
            <a:endParaRPr lang="en-US" sz="2400">
              <a:latin typeface="Calibri"/>
              <a:ea typeface="Open Sans"/>
              <a:cs typeface="Open Sans"/>
            </a:endParaRPr>
          </a:p>
          <a:p>
            <a:endParaRPr lang="en-US" sz="1400">
              <a:solidFill>
                <a:srgbClr val="161617"/>
              </a:solidFill>
              <a:latin typeface="Calibri"/>
              <a:ea typeface="Open Sans"/>
              <a:cs typeface="Calibri"/>
            </a:endParaRPr>
          </a:p>
          <a:p>
            <a:pPr lvl="1">
              <a:spcBef>
                <a:spcPts val="1200"/>
              </a:spcBef>
              <a:spcAft>
                <a:spcPts val="200"/>
              </a:spcAft>
              <a:buFont typeface="Wingdings,Sans-Serif" panose="020B0604020202020204" pitchFamily="34" charset="0"/>
              <a:buChar char="§"/>
            </a:pPr>
            <a:endParaRPr lang="en-US" sz="2000">
              <a:latin typeface="Calibri"/>
              <a:ea typeface="Open Sans"/>
              <a:cs typeface="Open Sans"/>
            </a:endParaRPr>
          </a:p>
          <a:p>
            <a:endParaRPr lang="en-US">
              <a:ea typeface="Open Sans"/>
              <a:cs typeface="Open Sans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29DEFEE-3D4A-86AC-C366-CAF9597498A8}"/>
              </a:ext>
            </a:extLst>
          </p:cNvPr>
          <p:cNvSpPr/>
          <p:nvPr/>
        </p:nvSpPr>
        <p:spPr>
          <a:xfrm>
            <a:off x="7048501" y="2338917"/>
            <a:ext cx="4624916" cy="3291416"/>
          </a:xfrm>
          <a:prstGeom prst="roundRect">
            <a:avLst/>
          </a:prstGeom>
          <a:solidFill>
            <a:srgbClr val="6D6E71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DB9D7C3-3886-588F-92A7-70712E191072}"/>
              </a:ext>
            </a:extLst>
          </p:cNvPr>
          <p:cNvSpPr txBox="1"/>
          <p:nvPr/>
        </p:nvSpPr>
        <p:spPr>
          <a:xfrm>
            <a:off x="7279624" y="2769495"/>
            <a:ext cx="4174391" cy="224676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>
                <a:latin typeface="Calibri"/>
                <a:ea typeface="Open Sans"/>
                <a:cs typeface="Open Sans"/>
              </a:rPr>
              <a:t>These vendors may authenticate via API. Libraries can confirm with the vendor directly about services for your library.</a:t>
            </a:r>
            <a:endParaRPr lang="en-US" sz="2800">
              <a:latin typeface="Calibri"/>
              <a:cs typeface="Calibri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193A99F-4905-E66E-36B0-507FE88E7F51}"/>
              </a:ext>
            </a:extLst>
          </p:cNvPr>
          <p:cNvSpPr txBox="1">
            <a:spLocks/>
          </p:cNvSpPr>
          <p:nvPr/>
        </p:nvSpPr>
        <p:spPr>
          <a:xfrm>
            <a:off x="2252622" y="1717675"/>
            <a:ext cx="2797422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spcAft>
                <a:spcPts val="200"/>
              </a:spcAft>
              <a:buFont typeface="Arial" panose="020B0604020202020204" pitchFamily="34" charset="0"/>
              <a:buNone/>
            </a:pPr>
            <a:endParaRPr lang="en-US" sz="200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Open Sans"/>
              <a:cs typeface="Open Sans"/>
            </a:endParaRPr>
          </a:p>
          <a:p>
            <a:r>
              <a:rPr lang="en-US" sz="2000" err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Open Sans"/>
                <a:cs typeface="Calibri"/>
              </a:rPr>
              <a:t>CuriosityStream</a:t>
            </a:r>
            <a:endParaRPr lang="en-US" sz="200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Open Sans"/>
              <a:cs typeface="Calibri"/>
            </a:endParaRPr>
          </a:p>
          <a:p>
            <a:r>
              <a:rPr lang="en-US" sz="2000" err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Open Sans"/>
                <a:cs typeface="Calibri"/>
              </a:rPr>
              <a:t>Ebsco</a:t>
            </a: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Open Sans"/>
                <a:cs typeface="Calibri"/>
              </a:rPr>
              <a:t> Stacks</a:t>
            </a:r>
          </a:p>
          <a:p>
            <a:r>
              <a:rPr lang="en-US" sz="2000" err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Open Sans"/>
                <a:cs typeface="Calibri"/>
              </a:rPr>
              <a:t>Ebsco</a:t>
            </a:r>
            <a:endParaRPr lang="en-US" sz="2000">
              <a:solidFill>
                <a:schemeClr val="tx1">
                  <a:lumMod val="85000"/>
                  <a:lumOff val="15000"/>
                </a:schemeClr>
              </a:solidFill>
              <a:latin typeface="Calibri"/>
              <a:cs typeface="Calibri"/>
            </a:endParaRPr>
          </a:p>
          <a:p>
            <a:r>
              <a:rPr lang="en-US" sz="2000" err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Open Sans"/>
                <a:cs typeface="Open Sans"/>
              </a:rPr>
              <a:t>Evanced</a:t>
            </a:r>
            <a:endParaRPr lang="en-US" sz="200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Open Sans"/>
              <a:cs typeface="Open Sans"/>
            </a:endParaRPr>
          </a:p>
          <a:p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Open Sans"/>
                <a:cs typeface="Open Sans"/>
              </a:rPr>
              <a:t>Explore More IL</a:t>
            </a:r>
            <a:endParaRPr lang="en-US" sz="2000">
              <a:solidFill>
                <a:schemeClr val="tx1">
                  <a:lumMod val="85000"/>
                  <a:lumOff val="15000"/>
                </a:schemeClr>
              </a:solidFill>
              <a:latin typeface="Calibri"/>
              <a:cs typeface="Calibri"/>
            </a:endParaRPr>
          </a:p>
          <a:p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Open Sans"/>
                <a:cs typeface="Open Sans"/>
              </a:rPr>
              <a:t>Hoopla</a:t>
            </a:r>
          </a:p>
          <a:p>
            <a:r>
              <a:rPr lang="en-US" sz="2000" err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Open Sans"/>
                <a:cs typeface="Open Sans"/>
              </a:rPr>
              <a:t>Kanopy</a:t>
            </a:r>
            <a:endParaRPr lang="en-US" sz="2000">
              <a:solidFill>
                <a:schemeClr val="tx1">
                  <a:lumMod val="85000"/>
                  <a:lumOff val="15000"/>
                </a:schemeClr>
              </a:solidFill>
              <a:latin typeface="Calibri"/>
              <a:cs typeface="Calibri"/>
            </a:endParaRPr>
          </a:p>
          <a:p>
            <a:r>
              <a:rPr lang="en-US" sz="2000" err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Open Sans"/>
                <a:cs typeface="Open Sans"/>
              </a:rPr>
              <a:t>LibraryMarket</a:t>
            </a:r>
            <a:endParaRPr lang="en-US" sz="200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Open Sans"/>
              <a:cs typeface="Open Sans"/>
            </a:endParaRPr>
          </a:p>
          <a:p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Open Sans"/>
                <a:cs typeface="Open Sans"/>
              </a:rPr>
              <a:t>Libro</a:t>
            </a:r>
          </a:p>
          <a:p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Open Sans"/>
                <a:cs typeface="Open Sans"/>
              </a:rPr>
              <a:t>LinkedIn</a:t>
            </a:r>
          </a:p>
          <a:p>
            <a:endParaRPr lang="en-US" sz="2000">
              <a:latin typeface="Calibri"/>
              <a:ea typeface="Open Sans"/>
              <a:cs typeface="Open Sans"/>
            </a:endParaRPr>
          </a:p>
          <a:p>
            <a:endParaRPr lang="en-US">
              <a:ea typeface="Open Sans"/>
              <a:cs typeface="Open Sans"/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68C6858E-0DCF-1E45-15E9-27B23F4D1DE9}"/>
              </a:ext>
            </a:extLst>
          </p:cNvPr>
          <p:cNvSpPr>
            <a:spLocks noGrp="1"/>
          </p:cNvSpPr>
          <p:nvPr/>
        </p:nvSpPr>
        <p:spPr>
          <a:xfrm>
            <a:off x="4322723" y="1639358"/>
            <a:ext cx="2797422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spcAft>
                <a:spcPts val="200"/>
              </a:spcAft>
              <a:buNone/>
            </a:pPr>
            <a:endParaRPr lang="en-US" sz="200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Open Sans"/>
              <a:cs typeface="Open Sans"/>
            </a:endParaRPr>
          </a:p>
          <a:p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Open Sans"/>
                <a:cs typeface="Calibri"/>
              </a:rPr>
              <a:t>Lynda</a:t>
            </a:r>
          </a:p>
          <a:p>
            <a:r>
              <a:rPr lang="en-US" sz="2000" err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Open Sans"/>
                <a:cs typeface="Calibri"/>
              </a:rPr>
              <a:t>NoveList</a:t>
            </a:r>
            <a:endParaRPr lang="en-US" sz="200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Open Sans"/>
              <a:cs typeface="Calibri"/>
            </a:endParaRPr>
          </a:p>
          <a:p>
            <a:r>
              <a:rPr lang="en-US" sz="2000" err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Open Sans"/>
                <a:cs typeface="Calibri"/>
              </a:rPr>
              <a:t>PatronPoint</a:t>
            </a:r>
            <a:endParaRPr lang="en-US" sz="200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Open Sans"/>
              <a:cs typeface="Calibri"/>
            </a:endParaRPr>
          </a:p>
          <a:p>
            <a:r>
              <a:rPr lang="en-US" sz="2000" err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Open Sans"/>
                <a:cs typeface="Calibri"/>
              </a:rPr>
              <a:t>ReadSquared</a:t>
            </a:r>
            <a:endParaRPr lang="en-US" sz="200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Open Sans"/>
              <a:cs typeface="Calibri"/>
            </a:endParaRPr>
          </a:p>
          <a:p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Open Sans"/>
                <a:cs typeface="Calibri"/>
              </a:rPr>
              <a:t>Solus</a:t>
            </a:r>
          </a:p>
          <a:p>
            <a:r>
              <a:rPr lang="en-US" sz="2000" err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Open Sans"/>
                <a:cs typeface="Calibri"/>
              </a:rPr>
              <a:t>SpringShare</a:t>
            </a:r>
            <a:endParaRPr lang="en-US" sz="200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Open Sans"/>
              <a:cs typeface="Calibri"/>
            </a:endParaRPr>
          </a:p>
          <a:p>
            <a:r>
              <a:rPr lang="en-US" sz="2000" err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Open Sans"/>
                <a:cs typeface="Calibri"/>
              </a:rPr>
              <a:t>Syndetics</a:t>
            </a: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Open Sans"/>
                <a:cs typeface="Calibri"/>
              </a:rPr>
              <a:t> Unbound</a:t>
            </a:r>
          </a:p>
          <a:p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Open Sans"/>
                <a:cs typeface="Calibri"/>
              </a:rPr>
              <a:t>Vega</a:t>
            </a:r>
          </a:p>
          <a:p>
            <a:r>
              <a:rPr lang="en-US" sz="2000" err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Open Sans"/>
                <a:cs typeface="Calibri"/>
              </a:rPr>
              <a:t>Zoobean</a:t>
            </a:r>
            <a:endParaRPr lang="en-US" sz="200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>
              <a:ea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1671509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 descr="Call center">
            <a:extLst>
              <a:ext uri="{FF2B5EF4-FFF2-40B4-BE49-F238E27FC236}">
                <a16:creationId xmlns:a16="http://schemas.microsoft.com/office/drawing/2014/main" id="{A59EA99A-20A0-B2CD-FEB3-D880FA6D61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5462" y="1027906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D09427FF-C01E-24AF-7DE9-C8840BB4160A}"/>
              </a:ext>
            </a:extLst>
          </p:cNvPr>
          <p:cNvSpPr txBox="1">
            <a:spLocks/>
          </p:cNvSpPr>
          <p:nvPr/>
        </p:nvSpPr>
        <p:spPr>
          <a:xfrm>
            <a:off x="1682261" y="1209032"/>
            <a:ext cx="10515600" cy="1325563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Go Live Support</a:t>
            </a:r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 </a:t>
            </a:r>
          </a:p>
          <a:p>
            <a:endParaRPr lang="en-US">
              <a:solidFill>
                <a:schemeClr val="tx1">
                  <a:lumMod val="85000"/>
                  <a:lumOff val="15000"/>
                </a:schemeClr>
              </a:solidFill>
              <a:ea typeface="Verdana"/>
            </a:endParaRP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2D36469F-1129-8A35-1A83-CF4F39B85CB7}"/>
              </a:ext>
            </a:extLst>
          </p:cNvPr>
          <p:cNvSpPr txBox="1">
            <a:spLocks/>
          </p:cNvSpPr>
          <p:nvPr/>
        </p:nvSpPr>
        <p:spPr>
          <a:xfrm>
            <a:off x="621323" y="2751747"/>
            <a:ext cx="11324492" cy="3589339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For urgent issues, call CCS at (847) 483-8600</a:t>
            </a:r>
          </a:p>
          <a:p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For non-urgent questions, email </a:t>
            </a:r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help@ccslib.org</a:t>
            </a:r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 </a:t>
            </a:r>
          </a:p>
          <a:p>
            <a:pPr>
              <a:buFont typeface="Arial" panose="020B0604020202020204" pitchFamily="34" charset="0"/>
              <a:buChar char="•"/>
            </a:pPr>
            <a:endParaRPr lang="en-US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1E3E85F7-E336-1A05-94E6-BC403CDDE8E5}"/>
              </a:ext>
            </a:extLst>
          </p:cNvPr>
          <p:cNvSpPr txBox="1">
            <a:spLocks/>
          </p:cNvSpPr>
          <p:nvPr/>
        </p:nvSpPr>
        <p:spPr>
          <a:xfrm>
            <a:off x="246183" y="4217131"/>
            <a:ext cx="11699631" cy="1678478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>
              <a:solidFill>
                <a:schemeClr val="tx1">
                  <a:lumMod val="85000"/>
                  <a:lumOff val="15000"/>
                </a:schemeClr>
              </a:solidFill>
              <a:latin typeface="Calibri"/>
              <a:cs typeface="Calibri"/>
            </a:endParaRPr>
          </a:p>
          <a:p>
            <a:pPr marL="0" indent="0" algn="ctr">
              <a:buNone/>
            </a:pPr>
            <a:r>
              <a:rPr lang="en-US" sz="44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cs typeface="Calibri"/>
              </a:rPr>
              <a:t>When in doubt, call CCS! 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9605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2">
            <a:extLst>
              <a:ext uri="{FF2B5EF4-FFF2-40B4-BE49-F238E27FC236}">
                <a16:creationId xmlns:a16="http://schemas.microsoft.com/office/drawing/2014/main" id="{B4166071-7857-AD59-1B6D-564AD318F6BD}"/>
              </a:ext>
            </a:extLst>
          </p:cNvPr>
          <p:cNvGraphicFramePr/>
          <p:nvPr/>
        </p:nvGraphicFramePr>
        <p:xfrm>
          <a:off x="0" y="4882661"/>
          <a:ext cx="12191999" cy="16295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88" name="TextBox 2587">
            <a:extLst>
              <a:ext uri="{FF2B5EF4-FFF2-40B4-BE49-F238E27FC236}">
                <a16:creationId xmlns:a16="http://schemas.microsoft.com/office/drawing/2014/main" id="{A0C4F75D-B0D2-2796-98B4-D7BEC162D2FD}"/>
              </a:ext>
            </a:extLst>
          </p:cNvPr>
          <p:cNvSpPr txBox="1"/>
          <p:nvPr/>
        </p:nvSpPr>
        <p:spPr>
          <a:xfrm>
            <a:off x="287215" y="287215"/>
            <a:ext cx="7104184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b="1">
                <a:solidFill>
                  <a:schemeClr val="accent5"/>
                </a:solidFill>
                <a:latin typeface="Calibri"/>
                <a:ea typeface="Open Sans"/>
                <a:cs typeface="Open Sans"/>
              </a:rPr>
              <a:t>Go-Live Schedule</a:t>
            </a:r>
          </a:p>
          <a:p>
            <a:endParaRPr lang="en-US">
              <a:ea typeface="Open Sans"/>
              <a:cs typeface="Open Sans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1CBD164-18CE-796C-0A04-6A73F320D05B}"/>
              </a:ext>
            </a:extLst>
          </p:cNvPr>
          <p:cNvSpPr txBox="1"/>
          <p:nvPr/>
        </p:nvSpPr>
        <p:spPr>
          <a:xfrm>
            <a:off x="422031" y="1072661"/>
            <a:ext cx="10726614" cy="31362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Open Sans"/>
                <a:cs typeface="Open Sans"/>
              </a:rPr>
              <a:t>Monday, September 4 (Evening)</a:t>
            </a:r>
          </a:p>
          <a:p>
            <a:endParaRPr lang="en-US" sz="240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+mn-lt"/>
              <a:cs typeface="+mn-lt"/>
            </a:endParaRPr>
          </a:p>
          <a:p>
            <a:pPr marL="342900" indent="-3429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Font typeface="Wingdings,Sans-Serif"/>
              <a:buChar char="§"/>
            </a:pPr>
            <a:r>
              <a:rPr 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n-lt"/>
                <a:cs typeface="Calibri"/>
              </a:rPr>
              <a:t>CCS and Innovative do QA when processing is complete</a:t>
            </a:r>
          </a:p>
          <a:p>
            <a:pPr marL="342900" indent="-3429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Font typeface="Wingdings,Sans-Serif"/>
              <a:buChar char="§"/>
            </a:pPr>
            <a:r>
              <a:rPr 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Open Sans"/>
                <a:cs typeface="Calibri"/>
              </a:rPr>
              <a:t>CCS loads remote offline files</a:t>
            </a:r>
          </a:p>
          <a:p>
            <a:pPr marL="342900" indent="-3429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Font typeface="Wingdings,Sans-Serif"/>
              <a:buChar char="§"/>
            </a:pPr>
            <a:r>
              <a:rPr 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Open Sans"/>
                <a:cs typeface="Calibri"/>
              </a:rPr>
              <a:t>Redirect to training PAC removed; SIP authentication switches back to production</a:t>
            </a:r>
          </a:p>
          <a:p>
            <a:pPr marL="285750" indent="-285750">
              <a:buFont typeface="Arial"/>
              <a:buChar char="•"/>
            </a:pPr>
            <a:endParaRPr lang="en-US" sz="280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Open Sans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en-US">
              <a:ea typeface="Open Sans"/>
              <a:cs typeface="Open Sans"/>
            </a:endParaRP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81FE1431-85EB-5209-4981-A0EBF9CFDD2E}"/>
              </a:ext>
            </a:extLst>
          </p:cNvPr>
          <p:cNvSpPr/>
          <p:nvPr/>
        </p:nvSpPr>
        <p:spPr>
          <a:xfrm>
            <a:off x="6049109" y="4888522"/>
            <a:ext cx="1535720" cy="527538"/>
          </a:xfrm>
          <a:prstGeom prst="roundRect">
            <a:avLst/>
          </a:prstGeom>
          <a:solidFill>
            <a:srgbClr val="0065A4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7511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2">
            <a:extLst>
              <a:ext uri="{FF2B5EF4-FFF2-40B4-BE49-F238E27FC236}">
                <a16:creationId xmlns:a16="http://schemas.microsoft.com/office/drawing/2014/main" id="{B4166071-7857-AD59-1B6D-564AD318F6BD}"/>
              </a:ext>
            </a:extLst>
          </p:cNvPr>
          <p:cNvGraphicFramePr/>
          <p:nvPr/>
        </p:nvGraphicFramePr>
        <p:xfrm>
          <a:off x="0" y="4882661"/>
          <a:ext cx="12191999" cy="16295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88" name="TextBox 2587">
            <a:extLst>
              <a:ext uri="{FF2B5EF4-FFF2-40B4-BE49-F238E27FC236}">
                <a16:creationId xmlns:a16="http://schemas.microsoft.com/office/drawing/2014/main" id="{A0C4F75D-B0D2-2796-98B4-D7BEC162D2FD}"/>
              </a:ext>
            </a:extLst>
          </p:cNvPr>
          <p:cNvSpPr txBox="1"/>
          <p:nvPr/>
        </p:nvSpPr>
        <p:spPr>
          <a:xfrm>
            <a:off x="287215" y="287215"/>
            <a:ext cx="7104184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b="1">
                <a:solidFill>
                  <a:schemeClr val="accent5"/>
                </a:solidFill>
                <a:latin typeface="Calibri"/>
                <a:ea typeface="Open Sans"/>
                <a:cs typeface="Open Sans"/>
              </a:rPr>
              <a:t>Go-Live Schedule</a:t>
            </a:r>
          </a:p>
          <a:p>
            <a:endParaRPr lang="en-US">
              <a:ea typeface="Open Sans"/>
              <a:cs typeface="Open Sans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1CBD164-18CE-796C-0A04-6A73F320D05B}"/>
              </a:ext>
            </a:extLst>
          </p:cNvPr>
          <p:cNvSpPr txBox="1"/>
          <p:nvPr/>
        </p:nvSpPr>
        <p:spPr>
          <a:xfrm>
            <a:off x="422031" y="1072661"/>
            <a:ext cx="10726614" cy="31362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Open Sans"/>
                <a:cs typeface="Open Sans"/>
              </a:rPr>
              <a:t>Tuesday, September 5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sz="240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+mn-lt"/>
              <a:cs typeface="Open Sans"/>
            </a:endParaRPr>
          </a:p>
          <a:p>
            <a:pPr marL="342900" indent="-3429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Font typeface="Wingdings,Sans-Serif"/>
              <a:buChar char="§"/>
            </a:pPr>
            <a:r>
              <a:rPr 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n-lt"/>
                <a:cs typeface="Calibri"/>
              </a:rPr>
              <a:t>CCS libraries (except for Warren-Newport) online at start of day</a:t>
            </a:r>
          </a:p>
          <a:p>
            <a:pPr marL="342900" indent="-3429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Font typeface="Wingdings,Sans-Serif"/>
              <a:buChar char="§"/>
            </a:pPr>
            <a:r>
              <a:rPr 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n-lt"/>
                <a:cs typeface="Calibri"/>
              </a:rPr>
              <a:t>Libraries turn sorters, self-checks back on and load self-check offline files</a:t>
            </a:r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n-lt"/>
                <a:cs typeface="Calibri"/>
              </a:rPr>
              <a:t> </a:t>
            </a:r>
            <a:endParaRPr lang="en-US" sz="240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+mn-lt"/>
              <a:cs typeface="Calibri"/>
            </a:endParaRPr>
          </a:p>
          <a:p>
            <a:pPr marL="342900" indent="-3429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Font typeface="Wingdings,Sans-Serif"/>
              <a:buChar char="§"/>
            </a:pPr>
            <a:r>
              <a:rPr 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Open Sans"/>
                <a:cs typeface="Calibri"/>
              </a:rPr>
              <a:t>Warren-Newport continues to use remote offline circulation</a:t>
            </a:r>
          </a:p>
          <a:p>
            <a:pPr marL="285750" indent="-285750">
              <a:buFont typeface="Arial"/>
              <a:buChar char="•"/>
            </a:pPr>
            <a:endParaRPr lang="en-US" sz="2800">
              <a:solidFill>
                <a:srgbClr val="262626"/>
              </a:solidFill>
              <a:latin typeface="Calibri"/>
              <a:ea typeface="Open Sans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en-US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81FE1431-85EB-5209-4981-A0EBF9CFDD2E}"/>
              </a:ext>
            </a:extLst>
          </p:cNvPr>
          <p:cNvSpPr/>
          <p:nvPr/>
        </p:nvSpPr>
        <p:spPr>
          <a:xfrm>
            <a:off x="7561386" y="5990491"/>
            <a:ext cx="1535720" cy="527538"/>
          </a:xfrm>
          <a:prstGeom prst="roundRect">
            <a:avLst/>
          </a:prstGeom>
          <a:solidFill>
            <a:srgbClr val="0065A4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8073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2">
            <a:extLst>
              <a:ext uri="{FF2B5EF4-FFF2-40B4-BE49-F238E27FC236}">
                <a16:creationId xmlns:a16="http://schemas.microsoft.com/office/drawing/2014/main" id="{B4166071-7857-AD59-1B6D-564AD318F6BD}"/>
              </a:ext>
            </a:extLst>
          </p:cNvPr>
          <p:cNvGraphicFramePr/>
          <p:nvPr/>
        </p:nvGraphicFramePr>
        <p:xfrm>
          <a:off x="0" y="4882661"/>
          <a:ext cx="12191999" cy="16295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88" name="TextBox 2587">
            <a:extLst>
              <a:ext uri="{FF2B5EF4-FFF2-40B4-BE49-F238E27FC236}">
                <a16:creationId xmlns:a16="http://schemas.microsoft.com/office/drawing/2014/main" id="{A0C4F75D-B0D2-2796-98B4-D7BEC162D2FD}"/>
              </a:ext>
            </a:extLst>
          </p:cNvPr>
          <p:cNvSpPr txBox="1"/>
          <p:nvPr/>
        </p:nvSpPr>
        <p:spPr>
          <a:xfrm>
            <a:off x="287215" y="287215"/>
            <a:ext cx="7104184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b="1">
                <a:solidFill>
                  <a:schemeClr val="accent5"/>
                </a:solidFill>
                <a:latin typeface="Calibri"/>
                <a:ea typeface="Open Sans"/>
                <a:cs typeface="Open Sans"/>
              </a:rPr>
              <a:t>Go-Live Schedule</a:t>
            </a:r>
          </a:p>
          <a:p>
            <a:endParaRPr lang="en-US">
              <a:ea typeface="Open Sans"/>
              <a:cs typeface="Open Sans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1CBD164-18CE-796C-0A04-6A73F320D05B}"/>
              </a:ext>
            </a:extLst>
          </p:cNvPr>
          <p:cNvSpPr txBox="1"/>
          <p:nvPr/>
        </p:nvSpPr>
        <p:spPr>
          <a:xfrm>
            <a:off x="422031" y="1072661"/>
            <a:ext cx="10726614" cy="24447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Open Sans"/>
                <a:cs typeface="Open Sans"/>
              </a:rPr>
              <a:t>Wednesday, September 6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sz="240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+mn-lt"/>
              <a:cs typeface="Open Sans"/>
            </a:endParaRPr>
          </a:p>
          <a:p>
            <a:pPr marL="342900" indent="-3429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Font typeface="Wingdings,Sans-Serif"/>
              <a:buChar char="§"/>
            </a:pPr>
            <a:r>
              <a:rPr 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n-lt"/>
                <a:cs typeface="Calibri"/>
              </a:rPr>
              <a:t>Warren-Newport live on Polaris! WNPL staff start using production Leap and Staff Client at start of day</a:t>
            </a:r>
            <a:endParaRPr lang="en-US" sz="240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Open Sans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en-US" sz="2800">
              <a:solidFill>
                <a:srgbClr val="262626"/>
              </a:solidFill>
              <a:latin typeface="Calibri"/>
              <a:ea typeface="Open Sans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en-US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81FE1431-85EB-5209-4981-A0EBF9CFDD2E}"/>
              </a:ext>
            </a:extLst>
          </p:cNvPr>
          <p:cNvSpPr/>
          <p:nvPr/>
        </p:nvSpPr>
        <p:spPr>
          <a:xfrm>
            <a:off x="9108832" y="4888522"/>
            <a:ext cx="1535720" cy="527538"/>
          </a:xfrm>
          <a:prstGeom prst="roundRect">
            <a:avLst/>
          </a:prstGeom>
          <a:solidFill>
            <a:srgbClr val="0065A4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5875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1D59886-3A61-E212-CD63-9B1B2C578BD9}"/>
              </a:ext>
            </a:extLst>
          </p:cNvPr>
          <p:cNvSpPr txBox="1">
            <a:spLocks/>
          </p:cNvSpPr>
          <p:nvPr/>
        </p:nvSpPr>
        <p:spPr>
          <a:xfrm>
            <a:off x="838199" y="1093788"/>
            <a:ext cx="10506455" cy="296720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>
                <a:solidFill>
                  <a:schemeClr val="tx1">
                    <a:lumMod val="85000"/>
                    <a:lumOff val="15000"/>
                  </a:schemeClr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822186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1053C-D883-1ED5-775A-BBA52070C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Review of </a:t>
            </a:r>
            <a:br>
              <a:rPr lang="en-US"/>
            </a:br>
            <a:r>
              <a:rPr lang="en-US"/>
              <a:t>Go-Live Schedule </a:t>
            </a:r>
          </a:p>
        </p:txBody>
      </p:sp>
    </p:spTree>
    <p:extLst>
      <p:ext uri="{BB962C8B-B14F-4D97-AF65-F5344CB8AC3E}">
        <p14:creationId xmlns:p14="http://schemas.microsoft.com/office/powerpoint/2010/main" val="10318667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A79A8-1299-FCF0-0D10-1086F4EDF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Verdana"/>
              </a:rPr>
              <a:t>Remote Offline Review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5239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0EB6DD56-C7DA-6378-392D-5C6FA587D9FD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16906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For Go Live, staff will use:</a:t>
            </a:r>
          </a:p>
        </p:txBody>
      </p:sp>
      <p:graphicFrame>
        <p:nvGraphicFramePr>
          <p:cNvPr id="5" name="Content Placeholder 6">
            <a:extLst>
              <a:ext uri="{FF2B5EF4-FFF2-40B4-BE49-F238E27FC236}">
                <a16:creationId xmlns:a16="http://schemas.microsoft.com/office/drawing/2014/main" id="{3889EFB1-2FD7-8F00-3D5A-076A18D578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7901461"/>
              </p:ext>
            </p:extLst>
          </p:nvPr>
        </p:nvGraphicFramePr>
        <p:xfrm>
          <a:off x="0" y="1825625"/>
          <a:ext cx="121920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59565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08B7D89-B1B4-EE1A-6327-66AA2AB47525}"/>
              </a:ext>
            </a:extLst>
          </p:cNvPr>
          <p:cNvSpPr/>
          <p:nvPr/>
        </p:nvSpPr>
        <p:spPr>
          <a:xfrm>
            <a:off x="0" y="0"/>
            <a:ext cx="5442333" cy="6499952"/>
          </a:xfrm>
          <a:prstGeom prst="rect">
            <a:avLst/>
          </a:prstGeom>
          <a:solidFill>
            <a:srgbClr val="0065A4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856472-8179-4CC8-0309-28EAAFC1263A}"/>
              </a:ext>
            </a:extLst>
          </p:cNvPr>
          <p:cNvSpPr txBox="1"/>
          <p:nvPr/>
        </p:nvSpPr>
        <p:spPr>
          <a:xfrm>
            <a:off x="407622" y="1658105"/>
            <a:ext cx="46168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Remote Offline Transactions</a:t>
            </a:r>
          </a:p>
        </p:txBody>
      </p:sp>
      <p:sp>
        <p:nvSpPr>
          <p:cNvPr id="3" name="Rectangle 2" descr="Computer">
            <a:extLst>
              <a:ext uri="{FF2B5EF4-FFF2-40B4-BE49-F238E27FC236}">
                <a16:creationId xmlns:a16="http://schemas.microsoft.com/office/drawing/2014/main" id="{7B86B147-CA5B-CC29-C6CD-53F886EAFC74}"/>
              </a:ext>
            </a:extLst>
          </p:cNvPr>
          <p:cNvSpPr/>
          <p:nvPr/>
        </p:nvSpPr>
        <p:spPr>
          <a:xfrm>
            <a:off x="1744070" y="3637943"/>
            <a:ext cx="1944000" cy="1944000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C1847E-1310-90CB-647B-09549ED5F48D}"/>
              </a:ext>
            </a:extLst>
          </p:cNvPr>
          <p:cNvSpPr txBox="1"/>
          <p:nvPr/>
        </p:nvSpPr>
        <p:spPr>
          <a:xfrm>
            <a:off x="5726017" y="1514285"/>
            <a:ext cx="578661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Offline transactions are stored in an offline file on the Polaris server</a:t>
            </a:r>
          </a:p>
          <a:p>
            <a:endParaRPr lang="en-US" sz="280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Once database access is restored, the offline files are loaded into the database by CCS staff</a:t>
            </a:r>
          </a:p>
          <a:p>
            <a:endParaRPr lang="en-US" sz="280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Staff review error report as needed</a:t>
            </a:r>
          </a:p>
        </p:txBody>
      </p:sp>
    </p:spTree>
    <p:extLst>
      <p:ext uri="{BB962C8B-B14F-4D97-AF65-F5344CB8AC3E}">
        <p14:creationId xmlns:p14="http://schemas.microsoft.com/office/powerpoint/2010/main" val="14924977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87C250F-A530-2F6D-CC18-F0D2841A2A7A}"/>
              </a:ext>
            </a:extLst>
          </p:cNvPr>
          <p:cNvSpPr txBox="1"/>
          <p:nvPr/>
        </p:nvSpPr>
        <p:spPr>
          <a:xfrm>
            <a:off x="1808672" y="2881223"/>
            <a:ext cx="8585200" cy="11079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600">
                <a:latin typeface="Calibri"/>
                <a:ea typeface="Open Sans"/>
                <a:cs typeface="Open Sans"/>
              </a:rPr>
              <a:t>[Remote Offline Demo]</a:t>
            </a:r>
          </a:p>
        </p:txBody>
      </p:sp>
    </p:spTree>
    <p:extLst>
      <p:ext uri="{BB962C8B-B14F-4D97-AF65-F5344CB8AC3E}">
        <p14:creationId xmlns:p14="http://schemas.microsoft.com/office/powerpoint/2010/main" val="17275839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93AF7-AEC7-72EA-7562-B0C9E2E7E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Verdana"/>
              </a:rPr>
              <a:t>Library Offline Checklist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4970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67653-930C-D5E4-7529-D5EB2C74F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6031" y="1"/>
            <a:ext cx="10245969" cy="1714134"/>
          </a:xfrm>
        </p:spPr>
        <p:txBody>
          <a:bodyPr/>
          <a:lstStyle/>
          <a:p>
            <a:r>
              <a:rPr lang="en-US">
                <a:ea typeface="Verdana"/>
              </a:rPr>
              <a:t>Prepare for Offline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AE45D-7675-B4F4-0788-530C6F1DA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692" y="1919410"/>
            <a:ext cx="11840308" cy="43513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buFont typeface="Wingdings" panose="020B0604020202020204" pitchFamily="34" charset="0"/>
              <a:buChar char="q"/>
            </a:pPr>
            <a:r>
              <a:rPr lang="en-US" sz="2400">
                <a:latin typeface="Calibri"/>
                <a:cs typeface="Calibri"/>
              </a:rPr>
              <a:t> Registering new patrons in offline? Email </a:t>
            </a:r>
            <a:r>
              <a:rPr lang="en-US" sz="2400">
                <a:latin typeface="Calibri"/>
                <a:cs typeface="Calibri"/>
                <a:hlinkClick r:id="rId2"/>
              </a:rPr>
              <a:t>help@ccslib.org</a:t>
            </a:r>
            <a:r>
              <a:rPr lang="en-US" sz="2400">
                <a:latin typeface="Calibri"/>
                <a:cs typeface="Calibri"/>
              </a:rPr>
              <a:t> with the workstation name by August 30</a:t>
            </a:r>
          </a:p>
          <a:p>
            <a:pPr marL="0" indent="0">
              <a:buNone/>
            </a:pPr>
            <a:r>
              <a:rPr lang="en-US" sz="1100">
                <a:solidFill>
                  <a:srgbClr val="000000"/>
                </a:solidFill>
                <a:latin typeface="Calibri"/>
                <a:ea typeface="Open Sans"/>
                <a:cs typeface="Calibri"/>
              </a:rPr>
              <a:t>   </a:t>
            </a:r>
          </a:p>
          <a:p>
            <a:pPr>
              <a:buFont typeface="Wingdings" panose="020B0604020202020204" pitchFamily="34" charset="0"/>
              <a:buChar char="q"/>
            </a:pPr>
            <a:r>
              <a:rPr lang="en-US" sz="2400">
                <a:solidFill>
                  <a:srgbClr val="000000"/>
                </a:solidFill>
                <a:latin typeface="Calibri"/>
                <a:ea typeface="Open Sans"/>
                <a:cs typeface="Calibri"/>
              </a:rPr>
              <a:t> Install the Polaris remote desktop connection on computers used for offline circulation</a:t>
            </a:r>
          </a:p>
          <a:p>
            <a:pPr marL="0" indent="0">
              <a:buNone/>
            </a:pPr>
            <a:r>
              <a:rPr lang="en-US" sz="1100">
                <a:solidFill>
                  <a:srgbClr val="000000"/>
                </a:solidFill>
                <a:latin typeface="Calibri"/>
                <a:ea typeface="Open Sans"/>
                <a:cs typeface="Calibri"/>
              </a:rPr>
              <a:t>  </a:t>
            </a:r>
          </a:p>
          <a:p>
            <a:pPr>
              <a:buFont typeface="Wingdings" panose="020B0604020202020204" pitchFamily="34" charset="0"/>
              <a:buChar char="q"/>
            </a:pPr>
            <a:r>
              <a:rPr lang="en-US" sz="2400">
                <a:solidFill>
                  <a:srgbClr val="161617"/>
                </a:solidFill>
                <a:latin typeface="Calibri"/>
                <a:ea typeface="Open Sans"/>
                <a:cs typeface="Calibri"/>
              </a:rPr>
              <a:t> Review and test </a:t>
            </a:r>
            <a:r>
              <a:rPr lang="en-US" sz="2400" u="sng">
                <a:solidFill>
                  <a:srgbClr val="255A91"/>
                </a:solidFill>
                <a:latin typeface="Calibri"/>
                <a:ea typeface="Open Sans"/>
                <a:cs typeface="Open Sans"/>
                <a:hlinkClick r:id="rId3"/>
              </a:rPr>
              <a:t>re</a:t>
            </a:r>
            <a:r>
              <a:rPr lang="en-US" sz="2400" u="sng">
                <a:solidFill>
                  <a:srgbClr val="255A91"/>
                </a:solidFill>
                <a:latin typeface="Calibri"/>
                <a:ea typeface="Open Sans"/>
                <a:cs typeface="Open Sans"/>
                <a:hlinkClick r:id="rId4"/>
              </a:rPr>
              <a:t>mote offline procedures</a:t>
            </a:r>
            <a:r>
              <a:rPr lang="en-US" sz="2400">
                <a:solidFill>
                  <a:srgbClr val="161617"/>
                </a:solidFill>
                <a:latin typeface="Calibri"/>
                <a:ea typeface="Open Sans"/>
                <a:cs typeface="Calibri"/>
              </a:rPr>
              <a:t> by end of day on Wednesday, August 30</a:t>
            </a:r>
            <a:endParaRPr lang="en-US" sz="2400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  <a:p>
            <a:pPr marL="0" indent="0">
              <a:buNone/>
            </a:pPr>
            <a:r>
              <a:rPr lang="en-US" sz="1100">
                <a:solidFill>
                  <a:srgbClr val="161617"/>
                </a:solidFill>
                <a:latin typeface="Calibri"/>
                <a:ea typeface="Open Sans"/>
                <a:cs typeface="Calibri"/>
              </a:rPr>
              <a:t>  </a:t>
            </a:r>
          </a:p>
          <a:p>
            <a:pPr>
              <a:spcBef>
                <a:spcPts val="1200"/>
              </a:spcBef>
              <a:spcAft>
                <a:spcPts val="200"/>
              </a:spcAft>
              <a:buFont typeface="Wingdings" panose="020B0604020202020204" pitchFamily="34" charset="0"/>
              <a:buChar char="q"/>
            </a:pPr>
            <a:r>
              <a:rPr lang="en-US" sz="2400">
                <a:latin typeface="Calibri"/>
                <a:ea typeface="Open Sans"/>
                <a:cs typeface="Calibri"/>
              </a:rPr>
              <a:t> Share instructions for using remote offline with staff who will be checking out materials</a:t>
            </a:r>
          </a:p>
          <a:p>
            <a:pPr marL="0" indent="0">
              <a:spcBef>
                <a:spcPts val="1200"/>
              </a:spcBef>
              <a:spcAft>
                <a:spcPts val="200"/>
              </a:spcAft>
              <a:buNone/>
            </a:pPr>
            <a:r>
              <a:rPr lang="en-US" sz="1100">
                <a:solidFill>
                  <a:srgbClr val="000000"/>
                </a:solidFill>
                <a:latin typeface="Calibri"/>
                <a:ea typeface="Open Sans"/>
                <a:cs typeface="Calibri"/>
              </a:rPr>
              <a:t>  </a:t>
            </a:r>
          </a:p>
          <a:p>
            <a:pPr>
              <a:spcBef>
                <a:spcPts val="1200"/>
              </a:spcBef>
              <a:spcAft>
                <a:spcPts val="200"/>
              </a:spcAft>
              <a:buFont typeface="Wingdings" panose="020B0604020202020204" pitchFamily="34" charset="0"/>
              <a:buChar char="q"/>
            </a:pPr>
            <a:r>
              <a:rPr lang="en-US" sz="2400">
                <a:solidFill>
                  <a:srgbClr val="000000"/>
                </a:solidFill>
                <a:latin typeface="Calibri"/>
                <a:ea typeface="Open Sans"/>
                <a:cs typeface="Calibri"/>
              </a:rPr>
              <a:t> Test printing receipts in Polaris offline to ensure printers are set up correctly</a:t>
            </a:r>
          </a:p>
          <a:p>
            <a:pPr marL="0" indent="0">
              <a:spcBef>
                <a:spcPts val="1200"/>
              </a:spcBef>
              <a:spcAft>
                <a:spcPts val="200"/>
              </a:spcAft>
              <a:buNone/>
            </a:pPr>
            <a:r>
              <a:rPr lang="en-US" sz="1100">
                <a:solidFill>
                  <a:srgbClr val="000000"/>
                </a:solidFill>
                <a:latin typeface="Calibri"/>
                <a:ea typeface="Open Sans"/>
                <a:cs typeface="Calibri"/>
              </a:rPr>
              <a:t>  </a:t>
            </a:r>
          </a:p>
          <a:p>
            <a:pPr>
              <a:spcBef>
                <a:spcPts val="1200"/>
              </a:spcBef>
              <a:spcAft>
                <a:spcPts val="200"/>
              </a:spcAft>
              <a:buFont typeface="Wingdings" panose="020B0604020202020204" pitchFamily="34" charset="0"/>
              <a:buChar char="q"/>
            </a:pPr>
            <a:r>
              <a:rPr lang="en-US" sz="2400">
                <a:solidFill>
                  <a:srgbClr val="161617"/>
                </a:solidFill>
                <a:latin typeface="Calibri"/>
                <a:ea typeface="Open Sans"/>
                <a:cs typeface="Calibri"/>
              </a:rPr>
              <a:t> Confirm staff working August 31-September 5 are subscribed to CCS News</a:t>
            </a:r>
          </a:p>
          <a:p>
            <a:pPr>
              <a:spcBef>
                <a:spcPts val="1200"/>
              </a:spcBef>
              <a:spcAft>
                <a:spcPts val="200"/>
              </a:spcAft>
              <a:buFont typeface="Wingdings,Sans-Serif" panose="020B0604020202020204" pitchFamily="34" charset="0"/>
              <a:buChar char="§"/>
            </a:pPr>
            <a:endParaRPr lang="en-US" sz="2000">
              <a:latin typeface="Calibri"/>
              <a:ea typeface="Open Sans"/>
              <a:cs typeface="Calibri"/>
            </a:endParaRPr>
          </a:p>
        </p:txBody>
      </p:sp>
      <p:sp>
        <p:nvSpPr>
          <p:cNvPr id="5" name="Rectangle 4" descr="Computer">
            <a:extLst>
              <a:ext uri="{FF2B5EF4-FFF2-40B4-BE49-F238E27FC236}">
                <a16:creationId xmlns:a16="http://schemas.microsoft.com/office/drawing/2014/main" id="{912390F6-8DA8-8852-12CF-D641D1FEBB2F}"/>
              </a:ext>
            </a:extLst>
          </p:cNvPr>
          <p:cNvSpPr/>
          <p:nvPr/>
        </p:nvSpPr>
        <p:spPr>
          <a:xfrm>
            <a:off x="-2668" y="-230672"/>
            <a:ext cx="1944000" cy="1944000"/>
          </a:xfrm>
          <a:prstGeom prst="rect">
            <a:avLst/>
          </a:prstGeom>
          <a:noFill/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8" name="Graphic 7" descr="Computer with solid fill">
            <a:extLst>
              <a:ext uri="{FF2B5EF4-FFF2-40B4-BE49-F238E27FC236}">
                <a16:creationId xmlns:a16="http://schemas.microsoft.com/office/drawing/2014/main" id="{673B7DEC-2372-C010-28CC-7D04647FDA9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33753" y="310661"/>
            <a:ext cx="1066800" cy="1090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5911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67653-930C-D5E4-7529-D5EB2C74F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145" y="1"/>
            <a:ext cx="11841855" cy="1714134"/>
          </a:xfrm>
        </p:spPr>
        <p:txBody>
          <a:bodyPr/>
          <a:lstStyle/>
          <a:p>
            <a:r>
              <a:rPr lang="en-US" dirty="0">
                <a:ea typeface="Verdana"/>
              </a:rPr>
              <a:t>Resources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AE45D-7675-B4F4-0788-530C6F1DA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692" y="1919410"/>
            <a:ext cx="11840308" cy="43513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3200" dirty="0">
                <a:solidFill>
                  <a:srgbClr val="000000"/>
                </a:solidFill>
                <a:latin typeface="Calibri"/>
                <a:ea typeface="Open Sans"/>
                <a:cs typeface="Calibri"/>
              </a:rPr>
              <a:t>"Warren-Newport Public Library Migration," CCS Website  </a:t>
            </a:r>
            <a:r>
              <a:rPr lang="en-US" sz="3200" dirty="0">
                <a:latin typeface="Calibri"/>
                <a:ea typeface="+mn-lt"/>
                <a:cs typeface="+mn-lt"/>
                <a:hlinkClick r:id="rId3"/>
              </a:rPr>
              <a:t>https://www.ccslib.org/warren-newport-public-library-migration</a:t>
            </a:r>
            <a:r>
              <a:rPr lang="en-US" sz="3200" dirty="0">
                <a:latin typeface="Calibri"/>
                <a:ea typeface="+mn-lt"/>
                <a:cs typeface="+mn-lt"/>
              </a:rPr>
              <a:t> </a:t>
            </a:r>
            <a:endParaRPr lang="en-US" sz="3200" dirty="0">
              <a:solidFill>
                <a:srgbClr val="000000"/>
              </a:solidFill>
              <a:latin typeface="Calibri"/>
              <a:ea typeface="Open Sans"/>
              <a:cs typeface="Calibri"/>
            </a:endParaRPr>
          </a:p>
          <a:p>
            <a:pPr marL="0" indent="0">
              <a:buNone/>
            </a:pPr>
            <a:endParaRPr lang="en-US" sz="3200" dirty="0">
              <a:latin typeface="Calibri"/>
              <a:ea typeface="Open Sans"/>
              <a:cs typeface="Open Sans"/>
            </a:endParaRPr>
          </a:p>
          <a:p>
            <a:r>
              <a:rPr lang="en-US" sz="3200" dirty="0">
                <a:latin typeface="Calibri"/>
                <a:ea typeface="Open Sans"/>
                <a:cs typeface="Open Sans"/>
              </a:rPr>
              <a:t>"Using Remote Offline," CCS Website </a:t>
            </a:r>
            <a:r>
              <a:rPr lang="en-US" sz="3200" dirty="0">
                <a:latin typeface="Calibri"/>
                <a:ea typeface="+mn-lt"/>
                <a:cs typeface="+mn-lt"/>
              </a:rPr>
              <a:t>   </a:t>
            </a:r>
            <a:r>
              <a:rPr lang="en-US" sz="3200" dirty="0">
                <a:latin typeface="Calibri"/>
                <a:ea typeface="+mn-lt"/>
                <a:cs typeface="+mn-lt"/>
                <a:hlinkClick r:id="rId4"/>
              </a:rPr>
              <a:t>https://www.ccslib.org/training/using-remote-offline</a:t>
            </a:r>
            <a:r>
              <a:rPr lang="en-US" sz="3200" dirty="0">
                <a:latin typeface="Calibri"/>
                <a:ea typeface="+mn-lt"/>
                <a:cs typeface="+mn-lt"/>
              </a:rPr>
              <a:t> </a:t>
            </a:r>
            <a:endParaRPr lang="en-US" sz="3200">
              <a:latin typeface="Calibri"/>
              <a:ea typeface="Open Sans"/>
              <a:cs typeface="Open Sans"/>
            </a:endParaRPr>
          </a:p>
          <a:p>
            <a:pPr marL="0" indent="0">
              <a:buNone/>
            </a:pPr>
            <a:endParaRPr lang="en-US" sz="3200" dirty="0">
              <a:latin typeface="Calibri"/>
              <a:ea typeface="Open Sans"/>
              <a:cs typeface="Open Sans"/>
            </a:endParaRPr>
          </a:p>
          <a:p>
            <a:r>
              <a:rPr lang="en-US" sz="3200" dirty="0">
                <a:latin typeface="Calibri"/>
                <a:ea typeface="Open Sans"/>
                <a:cs typeface="Open Sans"/>
              </a:rPr>
              <a:t>CCS Help Desk </a:t>
            </a:r>
            <a:r>
              <a:rPr lang="en-US" sz="3200" dirty="0">
                <a:latin typeface="Calibri"/>
                <a:ea typeface="+mn-lt"/>
                <a:cs typeface="+mn-lt"/>
                <a:hlinkClick r:id="rId5"/>
              </a:rPr>
              <a:t>https://ccslib.freshdesk.com/</a:t>
            </a:r>
            <a:r>
              <a:rPr lang="en-US" sz="3200" dirty="0">
                <a:latin typeface="Calibri"/>
                <a:ea typeface="+mn-lt"/>
                <a:cs typeface="+mn-lt"/>
              </a:rPr>
              <a:t> or email </a:t>
            </a:r>
            <a:r>
              <a:rPr lang="en-US" sz="3200" dirty="0">
                <a:latin typeface="Calibri"/>
                <a:ea typeface="+mn-lt"/>
                <a:cs typeface="+mn-lt"/>
                <a:hlinkClick r:id="rId6"/>
              </a:rPr>
              <a:t>help@ccslib.org</a:t>
            </a:r>
            <a:r>
              <a:rPr lang="en-US" sz="3200" dirty="0">
                <a:latin typeface="Calibri"/>
                <a:ea typeface="+mn-lt"/>
                <a:cs typeface="+mn-lt"/>
              </a:rPr>
              <a:t> </a:t>
            </a:r>
            <a:endParaRPr lang="en-US" sz="3200" dirty="0">
              <a:latin typeface="Calibri"/>
              <a:ea typeface="Open Sans"/>
              <a:cs typeface="Open Sans"/>
            </a:endParaRPr>
          </a:p>
          <a:p>
            <a:pPr>
              <a:spcBef>
                <a:spcPts val="1200"/>
              </a:spcBef>
              <a:spcAft>
                <a:spcPts val="200"/>
              </a:spcAft>
              <a:buFont typeface="Wingdings,Sans-Serif" panose="020B0604020202020204" pitchFamily="34" charset="0"/>
              <a:buChar char="§"/>
            </a:pPr>
            <a:endParaRPr lang="en-US" sz="2000">
              <a:latin typeface="Calibri"/>
              <a:ea typeface="Open Sans"/>
              <a:cs typeface="Calibri"/>
            </a:endParaRPr>
          </a:p>
        </p:txBody>
      </p:sp>
      <p:sp>
        <p:nvSpPr>
          <p:cNvPr id="5" name="Rectangle 4" descr="Computer">
            <a:extLst>
              <a:ext uri="{FF2B5EF4-FFF2-40B4-BE49-F238E27FC236}">
                <a16:creationId xmlns:a16="http://schemas.microsoft.com/office/drawing/2014/main" id="{912390F6-8DA8-8852-12CF-D641D1FEBB2F}"/>
              </a:ext>
            </a:extLst>
          </p:cNvPr>
          <p:cNvSpPr/>
          <p:nvPr/>
        </p:nvSpPr>
        <p:spPr>
          <a:xfrm>
            <a:off x="-2668" y="-230672"/>
            <a:ext cx="1944000" cy="1944000"/>
          </a:xfrm>
          <a:prstGeom prst="rect">
            <a:avLst/>
          </a:prstGeom>
          <a:noFill/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728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1D59886-3A61-E212-CD63-9B1B2C578BD9}"/>
              </a:ext>
            </a:extLst>
          </p:cNvPr>
          <p:cNvSpPr txBox="1">
            <a:spLocks/>
          </p:cNvSpPr>
          <p:nvPr/>
        </p:nvSpPr>
        <p:spPr>
          <a:xfrm>
            <a:off x="838199" y="1093788"/>
            <a:ext cx="10506455" cy="296720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>
                <a:solidFill>
                  <a:schemeClr val="tx1">
                    <a:lumMod val="85000"/>
                    <a:lumOff val="15000"/>
                  </a:schemeClr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804260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>
            <a:extLst>
              <a:ext uri="{FF2B5EF4-FFF2-40B4-BE49-F238E27FC236}">
                <a16:creationId xmlns:a16="http://schemas.microsoft.com/office/drawing/2014/main" id="{AE169A7B-FB74-5761-4EB6-FBE630C92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65313"/>
            <a:ext cx="12192000" cy="1690688"/>
          </a:xfrm>
        </p:spPr>
        <p:txBody>
          <a:bodyPr/>
          <a:lstStyle/>
          <a:p>
            <a:r>
              <a:rPr lang="en-US">
                <a:ea typeface="Verdana"/>
              </a:rPr>
              <a:t>Agenda</a:t>
            </a:r>
            <a:endParaRPr lang="en-US"/>
          </a:p>
        </p:txBody>
      </p:sp>
      <p:graphicFrame>
        <p:nvGraphicFramePr>
          <p:cNvPr id="25" name="Diagram 25">
            <a:extLst>
              <a:ext uri="{FF2B5EF4-FFF2-40B4-BE49-F238E27FC236}">
                <a16:creationId xmlns:a16="http://schemas.microsoft.com/office/drawing/2014/main" id="{BF36E0DA-C579-118F-6037-0278B1BF9D2E}"/>
              </a:ext>
            </a:extLst>
          </p:cNvPr>
          <p:cNvGraphicFramePr>
            <a:graphicFrameLocks noGrp="1"/>
          </p:cNvGraphicFramePr>
          <p:nvPr>
            <p:ph idx="10"/>
          </p:nvPr>
        </p:nvGraphicFramePr>
        <p:xfrm>
          <a:off x="1785258" y="1901825"/>
          <a:ext cx="8708571" cy="43356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4267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2">
            <a:extLst>
              <a:ext uri="{FF2B5EF4-FFF2-40B4-BE49-F238E27FC236}">
                <a16:creationId xmlns:a16="http://schemas.microsoft.com/office/drawing/2014/main" id="{B4166071-7857-AD59-1B6D-564AD318F6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2941510"/>
              </p:ext>
            </p:extLst>
          </p:nvPr>
        </p:nvGraphicFramePr>
        <p:xfrm>
          <a:off x="0" y="4882661"/>
          <a:ext cx="12191999" cy="16295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88" name="TextBox 2587">
            <a:extLst>
              <a:ext uri="{FF2B5EF4-FFF2-40B4-BE49-F238E27FC236}">
                <a16:creationId xmlns:a16="http://schemas.microsoft.com/office/drawing/2014/main" id="{A0C4F75D-B0D2-2796-98B4-D7BEC162D2FD}"/>
              </a:ext>
            </a:extLst>
          </p:cNvPr>
          <p:cNvSpPr txBox="1"/>
          <p:nvPr/>
        </p:nvSpPr>
        <p:spPr>
          <a:xfrm>
            <a:off x="287215" y="287215"/>
            <a:ext cx="7104184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b="1">
                <a:solidFill>
                  <a:schemeClr val="accent5"/>
                </a:solidFill>
                <a:latin typeface="Calibri"/>
                <a:ea typeface="Open Sans"/>
                <a:cs typeface="Open Sans"/>
              </a:rPr>
              <a:t>Go-Live Schedule</a:t>
            </a:r>
          </a:p>
          <a:p>
            <a:endParaRPr lang="en-US">
              <a:ea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960488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2">
            <a:extLst>
              <a:ext uri="{FF2B5EF4-FFF2-40B4-BE49-F238E27FC236}">
                <a16:creationId xmlns:a16="http://schemas.microsoft.com/office/drawing/2014/main" id="{B4166071-7857-AD59-1B6D-564AD318F6BD}"/>
              </a:ext>
            </a:extLst>
          </p:cNvPr>
          <p:cNvGraphicFramePr/>
          <p:nvPr/>
        </p:nvGraphicFramePr>
        <p:xfrm>
          <a:off x="0" y="4882661"/>
          <a:ext cx="12191999" cy="16295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88" name="TextBox 2587">
            <a:extLst>
              <a:ext uri="{FF2B5EF4-FFF2-40B4-BE49-F238E27FC236}">
                <a16:creationId xmlns:a16="http://schemas.microsoft.com/office/drawing/2014/main" id="{A0C4F75D-B0D2-2796-98B4-D7BEC162D2FD}"/>
              </a:ext>
            </a:extLst>
          </p:cNvPr>
          <p:cNvSpPr txBox="1"/>
          <p:nvPr/>
        </p:nvSpPr>
        <p:spPr>
          <a:xfrm>
            <a:off x="287215" y="287215"/>
            <a:ext cx="7104184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b="1">
                <a:solidFill>
                  <a:schemeClr val="accent5"/>
                </a:solidFill>
                <a:latin typeface="Calibri"/>
                <a:ea typeface="Open Sans"/>
                <a:cs typeface="Open Sans"/>
              </a:rPr>
              <a:t>Go-Live Schedule</a:t>
            </a:r>
          </a:p>
          <a:p>
            <a:endParaRPr lang="en-US">
              <a:ea typeface="Open Sans"/>
              <a:cs typeface="Open Sans"/>
            </a:endParaRP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5E1CC020-A7EE-9364-83DE-57A537BD5758}"/>
              </a:ext>
            </a:extLst>
          </p:cNvPr>
          <p:cNvSpPr/>
          <p:nvPr/>
        </p:nvSpPr>
        <p:spPr>
          <a:xfrm>
            <a:off x="1" y="4865076"/>
            <a:ext cx="1359875" cy="492369"/>
          </a:xfrm>
          <a:prstGeom prst="roundRect">
            <a:avLst/>
          </a:prstGeom>
          <a:solidFill>
            <a:srgbClr val="0065A4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1CBD164-18CE-796C-0A04-6A73F320D05B}"/>
              </a:ext>
            </a:extLst>
          </p:cNvPr>
          <p:cNvSpPr txBox="1"/>
          <p:nvPr/>
        </p:nvSpPr>
        <p:spPr>
          <a:xfrm>
            <a:off x="422031" y="1072661"/>
            <a:ext cx="10726614" cy="289310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Open Sans"/>
                <a:cs typeface="Open Sans"/>
              </a:rPr>
              <a:t>Thursday, August 31 (Day)</a:t>
            </a:r>
          </a:p>
          <a:p>
            <a:endParaRPr lang="en-US" sz="240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n-lt"/>
                <a:cs typeface="+mn-lt"/>
              </a:rPr>
              <a:t>Warren-Newport begins using offline circulation</a:t>
            </a:r>
          </a:p>
          <a:p>
            <a:pPr marL="285750" indent="-285750">
              <a:buFont typeface="Arial"/>
              <a:buChar char="•"/>
            </a:pPr>
            <a:r>
              <a:rPr 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n-lt"/>
                <a:cs typeface="+mn-lt"/>
              </a:rPr>
              <a:t>All other CCS libraries remain online in Polaris</a:t>
            </a:r>
          </a:p>
          <a:p>
            <a:pPr marL="285750" indent="-285750">
              <a:buFont typeface="Arial"/>
              <a:buChar char="•"/>
            </a:pPr>
            <a:r>
              <a:rPr 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n-lt"/>
                <a:cs typeface="Calibri"/>
              </a:rPr>
              <a:t>Innovative syncs production data to training before libraries open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85750">
              <a:buFont typeface="Arial"/>
              <a:buChar char="•"/>
            </a:pP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Open Sans"/>
              <a:cs typeface="Open Sans"/>
            </a:endParaRPr>
          </a:p>
          <a:p>
            <a:pPr marL="285750" indent="-285750">
              <a:buFont typeface="Arial"/>
              <a:buChar char="•"/>
            </a:pPr>
            <a:endParaRPr lang="en-US">
              <a:ea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693078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2">
            <a:extLst>
              <a:ext uri="{FF2B5EF4-FFF2-40B4-BE49-F238E27FC236}">
                <a16:creationId xmlns:a16="http://schemas.microsoft.com/office/drawing/2014/main" id="{B4166071-7857-AD59-1B6D-564AD318F6BD}"/>
              </a:ext>
            </a:extLst>
          </p:cNvPr>
          <p:cNvGraphicFramePr/>
          <p:nvPr/>
        </p:nvGraphicFramePr>
        <p:xfrm>
          <a:off x="0" y="4882661"/>
          <a:ext cx="12191999" cy="16295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88" name="TextBox 2587">
            <a:extLst>
              <a:ext uri="{FF2B5EF4-FFF2-40B4-BE49-F238E27FC236}">
                <a16:creationId xmlns:a16="http://schemas.microsoft.com/office/drawing/2014/main" id="{A0C4F75D-B0D2-2796-98B4-D7BEC162D2FD}"/>
              </a:ext>
            </a:extLst>
          </p:cNvPr>
          <p:cNvSpPr txBox="1"/>
          <p:nvPr/>
        </p:nvSpPr>
        <p:spPr>
          <a:xfrm>
            <a:off x="287215" y="287215"/>
            <a:ext cx="7104184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b="1">
                <a:solidFill>
                  <a:schemeClr val="accent5"/>
                </a:solidFill>
                <a:latin typeface="Calibri"/>
                <a:ea typeface="Open Sans"/>
                <a:cs typeface="Open Sans"/>
              </a:rPr>
              <a:t>Go-Live Schedule</a:t>
            </a:r>
          </a:p>
          <a:p>
            <a:endParaRPr lang="en-US">
              <a:ea typeface="Open Sans"/>
              <a:cs typeface="Open Sans"/>
            </a:endParaRP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5E1CC020-A7EE-9364-83DE-57A537BD5758}"/>
              </a:ext>
            </a:extLst>
          </p:cNvPr>
          <p:cNvSpPr/>
          <p:nvPr/>
        </p:nvSpPr>
        <p:spPr>
          <a:xfrm>
            <a:off x="1" y="4865076"/>
            <a:ext cx="1359875" cy="492369"/>
          </a:xfrm>
          <a:prstGeom prst="roundRect">
            <a:avLst/>
          </a:prstGeom>
          <a:solidFill>
            <a:srgbClr val="0065A4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1CBD164-18CE-796C-0A04-6A73F320D05B}"/>
              </a:ext>
            </a:extLst>
          </p:cNvPr>
          <p:cNvSpPr txBox="1"/>
          <p:nvPr/>
        </p:nvSpPr>
        <p:spPr>
          <a:xfrm>
            <a:off x="422031" y="1072661"/>
            <a:ext cx="11218983" cy="33239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Open Sans"/>
                <a:cs typeface="Open Sans"/>
              </a:rPr>
              <a:t>Thursday, August 31 (Evening)</a:t>
            </a:r>
          </a:p>
          <a:p>
            <a:endParaRPr lang="en-US" sz="240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n-lt"/>
                <a:cs typeface="+mn-lt"/>
              </a:rPr>
              <a:t>At close, libraries will disable sorters</a:t>
            </a:r>
          </a:p>
          <a:p>
            <a:pPr marL="285750" indent="-285750">
              <a:buFont typeface="Arial"/>
              <a:buChar char="•"/>
            </a:pPr>
            <a:r>
              <a:rPr 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n-lt"/>
                <a:cs typeface="+mn-lt"/>
              </a:rPr>
              <a:t>At close, libraries will either disable self-checks or move into offline mode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n-lt"/>
                <a:cs typeface="+mn-lt"/>
              </a:rPr>
              <a:t>Telephony disabled</a:t>
            </a:r>
          </a:p>
          <a:p>
            <a:pPr marL="285750" indent="-285750">
              <a:buFont typeface="Arial"/>
              <a:buChar char="•"/>
            </a:pPr>
            <a:r>
              <a:rPr 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Open Sans"/>
                <a:cs typeface="Open Sans"/>
              </a:rPr>
              <a:t>ECommerce options in the PAC will be disabled</a:t>
            </a:r>
          </a:p>
          <a:p>
            <a:endParaRPr lang="en-US" sz="2800">
              <a:latin typeface="Calibri"/>
              <a:ea typeface="Open Sans"/>
              <a:cs typeface="Open Sans"/>
            </a:endParaRPr>
          </a:p>
          <a:p>
            <a:pPr marL="285750" indent="-285750">
              <a:buFont typeface="Arial"/>
              <a:buChar char="•"/>
            </a:pPr>
            <a:endParaRPr lang="en-US">
              <a:ea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753798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2">
            <a:extLst>
              <a:ext uri="{FF2B5EF4-FFF2-40B4-BE49-F238E27FC236}">
                <a16:creationId xmlns:a16="http://schemas.microsoft.com/office/drawing/2014/main" id="{B4166071-7857-AD59-1B6D-564AD318F6BD}"/>
              </a:ext>
            </a:extLst>
          </p:cNvPr>
          <p:cNvGraphicFramePr/>
          <p:nvPr/>
        </p:nvGraphicFramePr>
        <p:xfrm>
          <a:off x="0" y="4882661"/>
          <a:ext cx="12191999" cy="16295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88" name="TextBox 2587">
            <a:extLst>
              <a:ext uri="{FF2B5EF4-FFF2-40B4-BE49-F238E27FC236}">
                <a16:creationId xmlns:a16="http://schemas.microsoft.com/office/drawing/2014/main" id="{A0C4F75D-B0D2-2796-98B4-D7BEC162D2FD}"/>
              </a:ext>
            </a:extLst>
          </p:cNvPr>
          <p:cNvSpPr txBox="1"/>
          <p:nvPr/>
        </p:nvSpPr>
        <p:spPr>
          <a:xfrm>
            <a:off x="287215" y="287215"/>
            <a:ext cx="7104184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b="1">
                <a:solidFill>
                  <a:schemeClr val="accent5"/>
                </a:solidFill>
                <a:latin typeface="Calibri"/>
                <a:ea typeface="Open Sans"/>
                <a:cs typeface="Open Sans"/>
              </a:rPr>
              <a:t>Go-Live Schedule</a:t>
            </a:r>
          </a:p>
          <a:p>
            <a:endParaRPr lang="en-US">
              <a:ea typeface="Open Sans"/>
              <a:cs typeface="Open Sans"/>
            </a:endParaRP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5E1CC020-A7EE-9364-83DE-57A537BD5758}"/>
              </a:ext>
            </a:extLst>
          </p:cNvPr>
          <p:cNvSpPr/>
          <p:nvPr/>
        </p:nvSpPr>
        <p:spPr>
          <a:xfrm>
            <a:off x="1" y="4865076"/>
            <a:ext cx="1359875" cy="492369"/>
          </a:xfrm>
          <a:prstGeom prst="roundRect">
            <a:avLst/>
          </a:prstGeom>
          <a:solidFill>
            <a:srgbClr val="0065A4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1CBD164-18CE-796C-0A04-6A73F320D05B}"/>
              </a:ext>
            </a:extLst>
          </p:cNvPr>
          <p:cNvSpPr txBox="1"/>
          <p:nvPr/>
        </p:nvSpPr>
        <p:spPr>
          <a:xfrm>
            <a:off x="422031" y="1072661"/>
            <a:ext cx="10726614" cy="246221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Open Sans"/>
                <a:cs typeface="Open Sans"/>
              </a:rPr>
              <a:t>Thursday, August 31 (Evening)</a:t>
            </a:r>
          </a:p>
          <a:p>
            <a:endParaRPr lang="en-US" sz="240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n-lt"/>
                <a:cs typeface="+mn-lt"/>
              </a:rPr>
              <a:t>At 9:30pm, production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n-lt"/>
                <a:cs typeface="+mn-lt"/>
              </a:rPr>
              <a:t>PowerPAC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n-lt"/>
                <a:cs typeface="+mn-lt"/>
              </a:rPr>
              <a:t> is redirected to training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n-lt"/>
                <a:cs typeface="+mn-lt"/>
              </a:rPr>
              <a:t>PowerPAC</a:t>
            </a: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+mn-lt"/>
                <a:cs typeface="Calibri"/>
              </a:rPr>
              <a:t>At 9:30pm, SIP authentication is switched to the training database</a:t>
            </a: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  <a:latin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Open Sans"/>
                <a:cs typeface="Calibri"/>
              </a:rPr>
              <a:t>CCS finishes preparing end-of-the-month Web Reports</a:t>
            </a:r>
          </a:p>
          <a:p>
            <a:pPr marL="285750" indent="-285750">
              <a:buFont typeface="Arial"/>
              <a:buChar char="•"/>
            </a:pPr>
            <a:endParaRPr lang="en-US">
              <a:ea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963097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C6995914-C507-A2F8-9114-794AC91E2D1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534" r="7659" b="-227"/>
          <a:stretch/>
        </p:blipFill>
        <p:spPr>
          <a:xfrm>
            <a:off x="996460" y="260894"/>
            <a:ext cx="10210806" cy="5890749"/>
          </a:xfrm>
          <a:prstGeom prst="rect">
            <a:avLst/>
          </a:prstGeom>
        </p:spPr>
      </p:pic>
      <p:sp>
        <p:nvSpPr>
          <p:cNvPr id="4" name="Arrow: Right 3">
            <a:extLst>
              <a:ext uri="{FF2B5EF4-FFF2-40B4-BE49-F238E27FC236}">
                <a16:creationId xmlns:a16="http://schemas.microsoft.com/office/drawing/2014/main" id="{F6FEEE14-57C1-D243-8471-B6D734614800}"/>
              </a:ext>
            </a:extLst>
          </p:cNvPr>
          <p:cNvSpPr/>
          <p:nvPr/>
        </p:nvSpPr>
        <p:spPr>
          <a:xfrm>
            <a:off x="1781907" y="211015"/>
            <a:ext cx="1582615" cy="492369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D50A66AB-B5F2-C896-F6AE-FB87FA1A4853}"/>
              </a:ext>
            </a:extLst>
          </p:cNvPr>
          <p:cNvSpPr/>
          <p:nvPr/>
        </p:nvSpPr>
        <p:spPr>
          <a:xfrm>
            <a:off x="2696306" y="3657599"/>
            <a:ext cx="1582615" cy="492369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487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screenshot of a computer&#10;&#10;Description automatically generated">
            <a:extLst>
              <a:ext uri="{FF2B5EF4-FFF2-40B4-BE49-F238E27FC236}">
                <a16:creationId xmlns:a16="http://schemas.microsoft.com/office/drawing/2014/main" id="{88DBB350-47F4-3380-5F03-AA63C7ADEFE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200" r="12343" b="25829"/>
          <a:stretch/>
        </p:blipFill>
        <p:spPr>
          <a:xfrm>
            <a:off x="626853" y="871822"/>
            <a:ext cx="10925894" cy="5102688"/>
          </a:xfrm>
          <a:prstGeom prst="rect">
            <a:avLst/>
          </a:prstGeom>
        </p:spPr>
      </p:pic>
      <p:sp>
        <p:nvSpPr>
          <p:cNvPr id="5" name="Arrow: Right 4">
            <a:extLst>
              <a:ext uri="{FF2B5EF4-FFF2-40B4-BE49-F238E27FC236}">
                <a16:creationId xmlns:a16="http://schemas.microsoft.com/office/drawing/2014/main" id="{D50A66AB-B5F2-C896-F6AE-FB87FA1A4853}"/>
              </a:ext>
            </a:extLst>
          </p:cNvPr>
          <p:cNvSpPr/>
          <p:nvPr/>
        </p:nvSpPr>
        <p:spPr>
          <a:xfrm>
            <a:off x="4004646" y="2838090"/>
            <a:ext cx="1582615" cy="492369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168698"/>
      </p:ext>
    </p:extLst>
  </p:cSld>
  <p:clrMapOvr>
    <a:masterClrMapping/>
  </p:clrMapOvr>
</p:sld>
</file>

<file path=ppt/theme/theme1.xml><?xml version="1.0" encoding="utf-8"?>
<a:theme xmlns:a="http://schemas.openxmlformats.org/drawingml/2006/main" name="CCS-Theme">
  <a:themeElements>
    <a:clrScheme name="Custom 1">
      <a:dk1>
        <a:srgbClr val="000000"/>
      </a:dk1>
      <a:lt1>
        <a:srgbClr val="FFFFFF"/>
      </a:lt1>
      <a:dk2>
        <a:srgbClr val="6D6E71"/>
      </a:dk2>
      <a:lt2>
        <a:srgbClr val="58595B"/>
      </a:lt2>
      <a:accent1>
        <a:srgbClr val="0065A4"/>
      </a:accent1>
      <a:accent2>
        <a:srgbClr val="00B050"/>
      </a:accent2>
      <a:accent3>
        <a:srgbClr val="F47735"/>
      </a:accent3>
      <a:accent4>
        <a:srgbClr val="1A6871"/>
      </a:accent4>
      <a:accent5>
        <a:srgbClr val="0C4360"/>
      </a:accent5>
      <a:accent6>
        <a:srgbClr val="F47735"/>
      </a:accent6>
      <a:hlink>
        <a:srgbClr val="00559A"/>
      </a:hlink>
      <a:folHlink>
        <a:srgbClr val="595851"/>
      </a:folHlink>
    </a:clrScheme>
    <a:fontScheme name="CCS-Theme">
      <a:majorFont>
        <a:latin typeface="Verdana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CS-Theme" id="{D8B29484-AAF0-4EFE-B5FA-BD93817055CD}" vid="{BD5692A5-0219-43EB-AB0A-279E88752A3F}"/>
    </a:ext>
  </a:extLst>
</a:theme>
</file>

<file path=ppt/theme/theme2.xml><?xml version="1.0" encoding="utf-8"?>
<a:theme xmlns:a="http://schemas.openxmlformats.org/drawingml/2006/main" name="1_Office Theme">
  <a:themeElements>
    <a:clrScheme name="Custom 1">
      <a:dk1>
        <a:srgbClr val="000000"/>
      </a:dk1>
      <a:lt1>
        <a:srgbClr val="FFFFFF"/>
      </a:lt1>
      <a:dk2>
        <a:srgbClr val="6D6E71"/>
      </a:dk2>
      <a:lt2>
        <a:srgbClr val="58595B"/>
      </a:lt2>
      <a:accent1>
        <a:srgbClr val="0065A4"/>
      </a:accent1>
      <a:accent2>
        <a:srgbClr val="00B050"/>
      </a:accent2>
      <a:accent3>
        <a:srgbClr val="F47735"/>
      </a:accent3>
      <a:accent4>
        <a:srgbClr val="1A6871"/>
      </a:accent4>
      <a:accent5>
        <a:srgbClr val="0C4360"/>
      </a:accent5>
      <a:accent6>
        <a:srgbClr val="F47735"/>
      </a:accent6>
      <a:hlink>
        <a:srgbClr val="00559A"/>
      </a:hlink>
      <a:folHlink>
        <a:srgbClr val="595851"/>
      </a:folHlink>
    </a:clrScheme>
    <a:fontScheme name="CCS-Theme">
      <a:majorFont>
        <a:latin typeface="Verdana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Custom 1">
      <a:dk1>
        <a:srgbClr val="000000"/>
      </a:dk1>
      <a:lt1>
        <a:srgbClr val="FFFFFF"/>
      </a:lt1>
      <a:dk2>
        <a:srgbClr val="6D6E71"/>
      </a:dk2>
      <a:lt2>
        <a:srgbClr val="58595B"/>
      </a:lt2>
      <a:accent1>
        <a:srgbClr val="0065A4"/>
      </a:accent1>
      <a:accent2>
        <a:srgbClr val="00B050"/>
      </a:accent2>
      <a:accent3>
        <a:srgbClr val="F47735"/>
      </a:accent3>
      <a:accent4>
        <a:srgbClr val="1A6871"/>
      </a:accent4>
      <a:accent5>
        <a:srgbClr val="0C4360"/>
      </a:accent5>
      <a:accent6>
        <a:srgbClr val="F47735"/>
      </a:accent6>
      <a:hlink>
        <a:srgbClr val="00559A"/>
      </a:hlink>
      <a:folHlink>
        <a:srgbClr val="595851"/>
      </a:folHlink>
    </a:clrScheme>
    <a:fontScheme name="CCS-Theme">
      <a:majorFont>
        <a:latin typeface="Verdana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7FD8AEDA893740B2E2B561320165F3" ma:contentTypeVersion="17" ma:contentTypeDescription="Create a new document." ma:contentTypeScope="" ma:versionID="d6aa112e4e2705f901ac7d76e5052394">
  <xsd:schema xmlns:xsd="http://www.w3.org/2001/XMLSchema" xmlns:xs="http://www.w3.org/2001/XMLSchema" xmlns:p="http://schemas.microsoft.com/office/2006/metadata/properties" xmlns:ns2="49174984-12fa-4a24-9ef6-8a7dc6c2db71" xmlns:ns3="04fb2b99-be89-4f45-b37c-be1ef0c04955" targetNamespace="http://schemas.microsoft.com/office/2006/metadata/properties" ma:root="true" ma:fieldsID="6188c67fff606ddabb508279d90f8721" ns2:_="" ns3:_="">
    <xsd:import namespace="49174984-12fa-4a24-9ef6-8a7dc6c2db71"/>
    <xsd:import namespace="04fb2b99-be89-4f45-b37c-be1ef0c0495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174984-12fa-4a24-9ef6-8a7dc6c2db7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eaa66db-708c-4f1a-b3bc-bbce3a8f22fd}" ma:internalName="TaxCatchAll" ma:showField="CatchAllData" ma:web="49174984-12fa-4a24-9ef6-8a7dc6c2db7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fb2b99-be89-4f45-b37c-be1ef0c049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48242fc-8867-421b-8d4f-f4d5bb5187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4fb2b99-be89-4f45-b37c-be1ef0c04955">
      <Terms xmlns="http://schemas.microsoft.com/office/infopath/2007/PartnerControls"/>
    </lcf76f155ced4ddcb4097134ff3c332f>
    <TaxCatchAll xmlns="49174984-12fa-4a24-9ef6-8a7dc6c2db71" xsi:nil="true"/>
    <SharedWithUsers xmlns="49174984-12fa-4a24-9ef6-8a7dc6c2db71">
      <UserInfo>
        <DisplayName/>
        <AccountId xsi:nil="true"/>
        <AccountType/>
      </UserInfo>
    </SharedWithUsers>
    <MediaLengthInSeconds xmlns="04fb2b99-be89-4f45-b37c-be1ef0c0495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053462B-A7CF-49C2-9A78-475B97F30338}"/>
</file>

<file path=customXml/itemProps2.xml><?xml version="1.0" encoding="utf-8"?>
<ds:datastoreItem xmlns:ds="http://schemas.openxmlformats.org/officeDocument/2006/customXml" ds:itemID="{1525EBBD-6858-404E-BAC7-C85B6E8B1C73}">
  <ds:schemaRefs>
    <ds:schemaRef ds:uri="1f4a7b86-b388-4593-9eb8-132297e538c0"/>
    <ds:schemaRef ds:uri="fee80435-36fc-4da1-8819-2ce37247b0e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4D23F75-D4B2-4ADA-A2A6-890C1C8285A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CCS-Theme</Template>
  <Application>Microsoft Office PowerPoint</Application>
  <PresentationFormat>Widescreen</PresentationFormat>
  <Slides>27</Slides>
  <Notes>5</Notes>
  <HiddenSlides>0</HiddenSlide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CCS-Theme</vt:lpstr>
      <vt:lpstr>1_Office Theme</vt:lpstr>
      <vt:lpstr>2_Office Theme</vt:lpstr>
      <vt:lpstr>Office Theme</vt:lpstr>
      <vt:lpstr>Warren-Newport Migration Go-Live Review and Offline Demo</vt:lpstr>
      <vt:lpstr>Review of  Go-Live Schedule </vt:lpstr>
      <vt:lpstr>Agenda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Available Services During Offline</vt:lpstr>
      <vt:lpstr>Unavailable Services During Offline</vt:lpstr>
      <vt:lpstr>Unavailable Services During Offline: API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Remote Offline Review</vt:lpstr>
      <vt:lpstr>PowerPoint Presentation</vt:lpstr>
      <vt:lpstr>PowerPoint Presentation</vt:lpstr>
      <vt:lpstr>PowerPoint Presentation</vt:lpstr>
      <vt:lpstr>Library Offline Checklist</vt:lpstr>
      <vt:lpstr>Prepare for Offline</vt:lpstr>
      <vt:lpstr>Resources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Kathleen Weiss</dc:creator>
  <cp:revision>32</cp:revision>
  <dcterms:created xsi:type="dcterms:W3CDTF">2022-04-25T17:57:04Z</dcterms:created>
  <dcterms:modified xsi:type="dcterms:W3CDTF">2023-08-16T14:23:16Z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0x010100417FD8AEDA893740B2E2B561320165F3</vt:lpwstr>
  </property>
  <property fmtid="{D5CDD505-2E9C-101B-9397-08002B2CF9AE}" pid="3" name="MediaServiceImageTags">
    <vt:lpwstr/>
  </property>
  <property fmtid="{D5CDD505-2E9C-101B-9397-08002B2CF9AE}" pid="4" name="Order">
    <vt:r8>788900</vt:r8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ComplianceAssetId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</Properties>
</file>