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7" r:id="rId5"/>
    <p:sldMasterId id="2147483674" r:id="rId6"/>
  </p:sldMasterIdLst>
  <p:notesMasterIdLst>
    <p:notesMasterId r:id="rId24"/>
  </p:notesMasterIdLst>
  <p:sldIdLst>
    <p:sldId id="256" r:id="rId7"/>
    <p:sldId id="261" r:id="rId8"/>
    <p:sldId id="336" r:id="rId9"/>
    <p:sldId id="273" r:id="rId10"/>
    <p:sldId id="347" r:id="rId11"/>
    <p:sldId id="348" r:id="rId12"/>
    <p:sldId id="349" r:id="rId13"/>
    <p:sldId id="350" r:id="rId14"/>
    <p:sldId id="335" r:id="rId15"/>
    <p:sldId id="351" r:id="rId16"/>
    <p:sldId id="352" r:id="rId17"/>
    <p:sldId id="353" r:id="rId18"/>
    <p:sldId id="354" r:id="rId19"/>
    <p:sldId id="355" r:id="rId20"/>
    <p:sldId id="356" r:id="rId21"/>
    <p:sldId id="357" r:id="rId22"/>
    <p:sldId id="35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5283"/>
    <a:srgbClr val="F79421"/>
    <a:srgbClr val="89C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5903" autoAdjust="0"/>
  </p:normalViewPr>
  <p:slideViewPr>
    <p:cSldViewPr snapToGrid="0">
      <p:cViewPr varScale="1">
        <p:scale>
          <a:sx n="35" d="100"/>
          <a:sy n="35" d="100"/>
        </p:scale>
        <p:origin x="1844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eko Landers" userId="S::mlanders@ccslib.org::07da9021-f6ba-44e0-a1fa-c81110e01fa0" providerId="AD" clId="Web-{ABE00706-A47F-8A0D-253F-F5D3AE2A59E9}"/>
    <pc:docChg chg="addSld modSld sldOrd">
      <pc:chgData name="Mieko Landers" userId="S::mlanders@ccslib.org::07da9021-f6ba-44e0-a1fa-c81110e01fa0" providerId="AD" clId="Web-{ABE00706-A47F-8A0D-253F-F5D3AE2A59E9}" dt="2025-01-08T15:21:30.355" v="636"/>
      <pc:docMkLst>
        <pc:docMk/>
      </pc:docMkLst>
      <pc:sldChg chg="modSp add ord replId modNotes">
        <pc:chgData name="Mieko Landers" userId="S::mlanders@ccslib.org::07da9021-f6ba-44e0-a1fa-c81110e01fa0" providerId="AD" clId="Web-{ABE00706-A47F-8A0D-253F-F5D3AE2A59E9}" dt="2025-01-08T15:15:08.330" v="227"/>
        <pc:sldMkLst>
          <pc:docMk/>
          <pc:sldMk cId="654795274" sldId="355"/>
        </pc:sldMkLst>
        <pc:spChg chg="mod">
          <ac:chgData name="Mieko Landers" userId="S::mlanders@ccslib.org::07da9021-f6ba-44e0-a1fa-c81110e01fa0" providerId="AD" clId="Web-{ABE00706-A47F-8A0D-253F-F5D3AE2A59E9}" dt="2025-01-08T14:44:12.130" v="23" actId="14100"/>
          <ac:spMkLst>
            <pc:docMk/>
            <pc:sldMk cId="654795274" sldId="355"/>
            <ac:spMk id="3" creationId="{15544D6C-B77B-BB4A-9B5C-365C7E4D98B0}"/>
          </ac:spMkLst>
        </pc:spChg>
        <pc:spChg chg="mod">
          <ac:chgData name="Mieko Landers" userId="S::mlanders@ccslib.org::07da9021-f6ba-44e0-a1fa-c81110e01fa0" providerId="AD" clId="Web-{ABE00706-A47F-8A0D-253F-F5D3AE2A59E9}" dt="2025-01-08T14:41:15.686" v="3" actId="20577"/>
          <ac:spMkLst>
            <pc:docMk/>
            <pc:sldMk cId="654795274" sldId="355"/>
            <ac:spMk id="8" creationId="{32AD1462-BA4E-979E-A384-0AB3BABD5DC9}"/>
          </ac:spMkLst>
        </pc:spChg>
      </pc:sldChg>
      <pc:sldChg chg="modSp add ord replId modNotes">
        <pc:chgData name="Mieko Landers" userId="S::mlanders@ccslib.org::07da9021-f6ba-44e0-a1fa-c81110e01fa0" providerId="AD" clId="Web-{ABE00706-A47F-8A0D-253F-F5D3AE2A59E9}" dt="2025-01-08T15:17:13.302" v="294"/>
        <pc:sldMkLst>
          <pc:docMk/>
          <pc:sldMk cId="1266944593" sldId="356"/>
        </pc:sldMkLst>
        <pc:spChg chg="mod">
          <ac:chgData name="Mieko Landers" userId="S::mlanders@ccslib.org::07da9021-f6ba-44e0-a1fa-c81110e01fa0" providerId="AD" clId="Web-{ABE00706-A47F-8A0D-253F-F5D3AE2A59E9}" dt="2025-01-08T15:12:21.372" v="38" actId="20577"/>
          <ac:spMkLst>
            <pc:docMk/>
            <pc:sldMk cId="1266944593" sldId="356"/>
            <ac:spMk id="2" creationId="{F3D1053C-D883-1ED5-775A-BBA52070C9A8}"/>
          </ac:spMkLst>
        </pc:spChg>
      </pc:sldChg>
      <pc:sldChg chg="modSp add ord replId modNotes">
        <pc:chgData name="Mieko Landers" userId="S::mlanders@ccslib.org::07da9021-f6ba-44e0-a1fa-c81110e01fa0" providerId="AD" clId="Web-{ABE00706-A47F-8A0D-253F-F5D3AE2A59E9}" dt="2025-01-08T15:20:41.120" v="574"/>
        <pc:sldMkLst>
          <pc:docMk/>
          <pc:sldMk cId="6488991" sldId="357"/>
        </pc:sldMkLst>
        <pc:spChg chg="mod">
          <ac:chgData name="Mieko Landers" userId="S::mlanders@ccslib.org::07da9021-f6ba-44e0-a1fa-c81110e01fa0" providerId="AD" clId="Web-{ABE00706-A47F-8A0D-253F-F5D3AE2A59E9}" dt="2025-01-08T15:14:12.875" v="184" actId="20577"/>
          <ac:spMkLst>
            <pc:docMk/>
            <pc:sldMk cId="6488991" sldId="357"/>
            <ac:spMk id="3" creationId="{15544D6C-B77B-BB4A-9B5C-365C7E4D98B0}"/>
          </ac:spMkLst>
        </pc:spChg>
        <pc:spChg chg="mod">
          <ac:chgData name="Mieko Landers" userId="S::mlanders@ccslib.org::07da9021-f6ba-44e0-a1fa-c81110e01fa0" providerId="AD" clId="Web-{ABE00706-A47F-8A0D-253F-F5D3AE2A59E9}" dt="2025-01-08T15:12:32.794" v="55" actId="20577"/>
          <ac:spMkLst>
            <pc:docMk/>
            <pc:sldMk cId="6488991" sldId="357"/>
            <ac:spMk id="8" creationId="{32AD1462-BA4E-979E-A384-0AB3BABD5DC9}"/>
          </ac:spMkLst>
        </pc:spChg>
      </pc:sldChg>
      <pc:sldChg chg="modSp add replId modNotes">
        <pc:chgData name="Mieko Landers" userId="S::mlanders@ccslib.org::07da9021-f6ba-44e0-a1fa-c81110e01fa0" providerId="AD" clId="Web-{ABE00706-A47F-8A0D-253F-F5D3AE2A59E9}" dt="2025-01-08T15:21:30.355" v="636"/>
        <pc:sldMkLst>
          <pc:docMk/>
          <pc:sldMk cId="2061017467" sldId="358"/>
        </pc:sldMkLst>
        <pc:spChg chg="mod">
          <ac:chgData name="Mieko Landers" userId="S::mlanders@ccslib.org::07da9021-f6ba-44e0-a1fa-c81110e01fa0" providerId="AD" clId="Web-{ABE00706-A47F-8A0D-253F-F5D3AE2A59E9}" dt="2025-01-08T15:14:55.720" v="223" actId="20577"/>
          <ac:spMkLst>
            <pc:docMk/>
            <pc:sldMk cId="2061017467" sldId="358"/>
            <ac:spMk id="3" creationId="{15544D6C-B77B-BB4A-9B5C-365C7E4D98B0}"/>
          </ac:spMkLst>
        </pc:spChg>
      </pc:sldChg>
    </pc:docChg>
  </pc:docChgLst>
  <pc:docChgLst>
    <pc:chgData name="Mieko Landers" userId="S::mlanders@ccslib.org::07da9021-f6ba-44e0-a1fa-c81110e01fa0" providerId="AD" clId="Web-{A5562139-6D26-2FCF-E055-6459CFC0DEE2}"/>
    <pc:docChg chg="modSld">
      <pc:chgData name="Mieko Landers" userId="S::mlanders@ccslib.org::07da9021-f6ba-44e0-a1fa-c81110e01fa0" providerId="AD" clId="Web-{A5562139-6D26-2FCF-E055-6459CFC0DEE2}" dt="2025-01-10T17:12:42.149" v="46"/>
      <pc:docMkLst>
        <pc:docMk/>
      </pc:docMkLst>
      <pc:sldChg chg="modNotes">
        <pc:chgData name="Mieko Landers" userId="S::mlanders@ccslib.org::07da9021-f6ba-44e0-a1fa-c81110e01fa0" providerId="AD" clId="Web-{A5562139-6D26-2FCF-E055-6459CFC0DEE2}" dt="2025-01-10T17:12:16.586" v="21"/>
        <pc:sldMkLst>
          <pc:docMk/>
          <pc:sldMk cId="2435870315" sldId="335"/>
        </pc:sldMkLst>
      </pc:sldChg>
      <pc:sldChg chg="modNotes">
        <pc:chgData name="Mieko Landers" userId="S::mlanders@ccslib.org::07da9021-f6ba-44e0-a1fa-c81110e01fa0" providerId="AD" clId="Web-{A5562139-6D26-2FCF-E055-6459CFC0DEE2}" dt="2025-01-10T17:11:47.960" v="3"/>
        <pc:sldMkLst>
          <pc:docMk/>
          <pc:sldMk cId="3221345861" sldId="336"/>
        </pc:sldMkLst>
      </pc:sldChg>
      <pc:sldChg chg="modNotes">
        <pc:chgData name="Mieko Landers" userId="S::mlanders@ccslib.org::07da9021-f6ba-44e0-a1fa-c81110e01fa0" providerId="AD" clId="Web-{A5562139-6D26-2FCF-E055-6459CFC0DEE2}" dt="2025-01-10T17:11:52.429" v="7"/>
        <pc:sldMkLst>
          <pc:docMk/>
          <pc:sldMk cId="4176000451" sldId="347"/>
        </pc:sldMkLst>
      </pc:sldChg>
      <pc:sldChg chg="modNotes">
        <pc:chgData name="Mieko Landers" userId="S::mlanders@ccslib.org::07da9021-f6ba-44e0-a1fa-c81110e01fa0" providerId="AD" clId="Web-{A5562139-6D26-2FCF-E055-6459CFC0DEE2}" dt="2025-01-10T17:12:02.820" v="11"/>
        <pc:sldMkLst>
          <pc:docMk/>
          <pc:sldMk cId="295768263" sldId="348"/>
        </pc:sldMkLst>
      </pc:sldChg>
      <pc:sldChg chg="modNotes">
        <pc:chgData name="Mieko Landers" userId="S::mlanders@ccslib.org::07da9021-f6ba-44e0-a1fa-c81110e01fa0" providerId="AD" clId="Web-{A5562139-6D26-2FCF-E055-6459CFC0DEE2}" dt="2025-01-10T17:12:05.413" v="14"/>
        <pc:sldMkLst>
          <pc:docMk/>
          <pc:sldMk cId="3979072322" sldId="349"/>
        </pc:sldMkLst>
      </pc:sldChg>
      <pc:sldChg chg="modNotes">
        <pc:chgData name="Mieko Landers" userId="S::mlanders@ccslib.org::07da9021-f6ba-44e0-a1fa-c81110e01fa0" providerId="AD" clId="Web-{A5562139-6D26-2FCF-E055-6459CFC0DEE2}" dt="2025-01-10T17:12:13.789" v="19"/>
        <pc:sldMkLst>
          <pc:docMk/>
          <pc:sldMk cId="1634334616" sldId="350"/>
        </pc:sldMkLst>
      </pc:sldChg>
      <pc:sldChg chg="modNotes">
        <pc:chgData name="Mieko Landers" userId="S::mlanders@ccslib.org::07da9021-f6ba-44e0-a1fa-c81110e01fa0" providerId="AD" clId="Web-{A5562139-6D26-2FCF-E055-6459CFC0DEE2}" dt="2025-01-10T17:12:21.148" v="24"/>
        <pc:sldMkLst>
          <pc:docMk/>
          <pc:sldMk cId="643523179" sldId="351"/>
        </pc:sldMkLst>
      </pc:sldChg>
      <pc:sldChg chg="modNotes">
        <pc:chgData name="Mieko Landers" userId="S::mlanders@ccslib.org::07da9021-f6ba-44e0-a1fa-c81110e01fa0" providerId="AD" clId="Web-{A5562139-6D26-2FCF-E055-6459CFC0DEE2}" dt="2025-01-10T17:12:24.195" v="27"/>
        <pc:sldMkLst>
          <pc:docMk/>
          <pc:sldMk cId="179497290" sldId="352"/>
        </pc:sldMkLst>
      </pc:sldChg>
      <pc:sldChg chg="modNotes">
        <pc:chgData name="Mieko Landers" userId="S::mlanders@ccslib.org::07da9021-f6ba-44e0-a1fa-c81110e01fa0" providerId="AD" clId="Web-{A5562139-6D26-2FCF-E055-6459CFC0DEE2}" dt="2025-01-10T17:12:28.305" v="32"/>
        <pc:sldMkLst>
          <pc:docMk/>
          <pc:sldMk cId="2021242865" sldId="353"/>
        </pc:sldMkLst>
      </pc:sldChg>
      <pc:sldChg chg="modNotes">
        <pc:chgData name="Mieko Landers" userId="S::mlanders@ccslib.org::07da9021-f6ba-44e0-a1fa-c81110e01fa0" providerId="AD" clId="Web-{A5562139-6D26-2FCF-E055-6459CFC0DEE2}" dt="2025-01-10T17:12:31.258" v="35"/>
        <pc:sldMkLst>
          <pc:docMk/>
          <pc:sldMk cId="4148109179" sldId="354"/>
        </pc:sldMkLst>
      </pc:sldChg>
      <pc:sldChg chg="modNotes">
        <pc:chgData name="Mieko Landers" userId="S::mlanders@ccslib.org::07da9021-f6ba-44e0-a1fa-c81110e01fa0" providerId="AD" clId="Web-{A5562139-6D26-2FCF-E055-6459CFC0DEE2}" dt="2025-01-10T17:12:33.680" v="37"/>
        <pc:sldMkLst>
          <pc:docMk/>
          <pc:sldMk cId="654795274" sldId="355"/>
        </pc:sldMkLst>
      </pc:sldChg>
      <pc:sldChg chg="modNotes">
        <pc:chgData name="Mieko Landers" userId="S::mlanders@ccslib.org::07da9021-f6ba-44e0-a1fa-c81110e01fa0" providerId="AD" clId="Web-{A5562139-6D26-2FCF-E055-6459CFC0DEE2}" dt="2025-01-10T17:12:36.649" v="40"/>
        <pc:sldMkLst>
          <pc:docMk/>
          <pc:sldMk cId="1266944593" sldId="356"/>
        </pc:sldMkLst>
      </pc:sldChg>
      <pc:sldChg chg="modNotes">
        <pc:chgData name="Mieko Landers" userId="S::mlanders@ccslib.org::07da9021-f6ba-44e0-a1fa-c81110e01fa0" providerId="AD" clId="Web-{A5562139-6D26-2FCF-E055-6459CFC0DEE2}" dt="2025-01-10T17:12:39.665" v="43"/>
        <pc:sldMkLst>
          <pc:docMk/>
          <pc:sldMk cId="6488991" sldId="357"/>
        </pc:sldMkLst>
      </pc:sldChg>
      <pc:sldChg chg="modNotes">
        <pc:chgData name="Mieko Landers" userId="S::mlanders@ccslib.org::07da9021-f6ba-44e0-a1fa-c81110e01fa0" providerId="AD" clId="Web-{A5562139-6D26-2FCF-E055-6459CFC0DEE2}" dt="2025-01-10T17:12:42.149" v="46"/>
        <pc:sldMkLst>
          <pc:docMk/>
          <pc:sldMk cId="2061017467" sldId="358"/>
        </pc:sldMkLst>
      </pc:sldChg>
    </pc:docChg>
  </pc:docChgLst>
  <pc:docChgLst>
    <pc:chgData name="Mieko Landers" userId="S::mlanders@ccslib.org::07da9021-f6ba-44e0-a1fa-c81110e01fa0" providerId="AD" clId="Web-{A64AAA84-EAC2-71FC-CE5C-808324AB8AD2}"/>
    <pc:docChg chg="addSld delSld modSld sldOrd">
      <pc:chgData name="Mieko Landers" userId="S::mlanders@ccslib.org::07da9021-f6ba-44e0-a1fa-c81110e01fa0" providerId="AD" clId="Web-{A64AAA84-EAC2-71FC-CE5C-808324AB8AD2}" dt="2025-01-06T16:46:02.662" v="7333"/>
      <pc:docMkLst>
        <pc:docMk/>
      </pc:docMkLst>
      <pc:sldChg chg="modSp">
        <pc:chgData name="Mieko Landers" userId="S::mlanders@ccslib.org::07da9021-f6ba-44e0-a1fa-c81110e01fa0" providerId="AD" clId="Web-{A64AAA84-EAC2-71FC-CE5C-808324AB8AD2}" dt="2025-01-06T15:08:06.382" v="1" actId="20577"/>
        <pc:sldMkLst>
          <pc:docMk/>
          <pc:sldMk cId="2303056075" sldId="256"/>
        </pc:sldMkLst>
        <pc:spChg chg="mod">
          <ac:chgData name="Mieko Landers" userId="S::mlanders@ccslib.org::07da9021-f6ba-44e0-a1fa-c81110e01fa0" providerId="AD" clId="Web-{A64AAA84-EAC2-71FC-CE5C-808324AB8AD2}" dt="2025-01-06T15:08:06.382" v="1" actId="20577"/>
          <ac:spMkLst>
            <pc:docMk/>
            <pc:sldMk cId="2303056075" sldId="256"/>
            <ac:spMk id="3" creationId="{211AA3F2-EB2A-4812-9B95-7F38E4DC419F}"/>
          </ac:spMkLst>
        </pc:spChg>
      </pc:sldChg>
      <pc:sldChg chg="modSp modNotes">
        <pc:chgData name="Mieko Landers" userId="S::mlanders@ccslib.org::07da9021-f6ba-44e0-a1fa-c81110e01fa0" providerId="AD" clId="Web-{A64AAA84-EAC2-71FC-CE5C-808324AB8AD2}" dt="2025-01-06T15:27:27.390" v="1244"/>
        <pc:sldMkLst>
          <pc:docMk/>
          <pc:sldMk cId="4015546693" sldId="273"/>
        </pc:sldMkLst>
        <pc:spChg chg="mod">
          <ac:chgData name="Mieko Landers" userId="S::mlanders@ccslib.org::07da9021-f6ba-44e0-a1fa-c81110e01fa0" providerId="AD" clId="Web-{A64AAA84-EAC2-71FC-CE5C-808324AB8AD2}" dt="2025-01-06T15:27:25.124" v="1243" actId="20577"/>
          <ac:spMkLst>
            <pc:docMk/>
            <pc:sldMk cId="4015546693" sldId="273"/>
            <ac:spMk id="2" creationId="{F3D1053C-D883-1ED5-775A-BBA52070C9A8}"/>
          </ac:spMkLst>
        </pc:spChg>
      </pc:sldChg>
      <pc:sldChg chg="del">
        <pc:chgData name="Mieko Landers" userId="S::mlanders@ccslib.org::07da9021-f6ba-44e0-a1fa-c81110e01fa0" providerId="AD" clId="Web-{A64AAA84-EAC2-71FC-CE5C-808324AB8AD2}" dt="2025-01-06T16:11:54.378" v="3614"/>
        <pc:sldMkLst>
          <pc:docMk/>
          <pc:sldMk cId="868273612" sldId="274"/>
        </pc:sldMkLst>
      </pc:sldChg>
      <pc:sldChg chg="del">
        <pc:chgData name="Mieko Landers" userId="S::mlanders@ccslib.org::07da9021-f6ba-44e0-a1fa-c81110e01fa0" providerId="AD" clId="Web-{A64AAA84-EAC2-71FC-CE5C-808324AB8AD2}" dt="2025-01-06T16:11:50.596" v="3609"/>
        <pc:sldMkLst>
          <pc:docMk/>
          <pc:sldMk cId="311292496" sldId="292"/>
        </pc:sldMkLst>
      </pc:sldChg>
      <pc:sldChg chg="del">
        <pc:chgData name="Mieko Landers" userId="S::mlanders@ccslib.org::07da9021-f6ba-44e0-a1fa-c81110e01fa0" providerId="AD" clId="Web-{A64AAA84-EAC2-71FC-CE5C-808324AB8AD2}" dt="2025-01-06T16:11:53.128" v="3612"/>
        <pc:sldMkLst>
          <pc:docMk/>
          <pc:sldMk cId="3119254793" sldId="293"/>
        </pc:sldMkLst>
      </pc:sldChg>
      <pc:sldChg chg="del">
        <pc:chgData name="Mieko Landers" userId="S::mlanders@ccslib.org::07da9021-f6ba-44e0-a1fa-c81110e01fa0" providerId="AD" clId="Web-{A64AAA84-EAC2-71FC-CE5C-808324AB8AD2}" dt="2025-01-06T16:11:49.846" v="3608"/>
        <pc:sldMkLst>
          <pc:docMk/>
          <pc:sldMk cId="1019052672" sldId="295"/>
        </pc:sldMkLst>
      </pc:sldChg>
      <pc:sldChg chg="del">
        <pc:chgData name="Mieko Landers" userId="S::mlanders@ccslib.org::07da9021-f6ba-44e0-a1fa-c81110e01fa0" providerId="AD" clId="Web-{A64AAA84-EAC2-71FC-CE5C-808324AB8AD2}" dt="2025-01-06T16:11:53.721" v="3613"/>
        <pc:sldMkLst>
          <pc:docMk/>
          <pc:sldMk cId="426668964" sldId="296"/>
        </pc:sldMkLst>
      </pc:sldChg>
      <pc:sldChg chg="del">
        <pc:chgData name="Mieko Landers" userId="S::mlanders@ccslib.org::07da9021-f6ba-44e0-a1fa-c81110e01fa0" providerId="AD" clId="Web-{A64AAA84-EAC2-71FC-CE5C-808324AB8AD2}" dt="2025-01-06T16:11:55.503" v="3615"/>
        <pc:sldMkLst>
          <pc:docMk/>
          <pc:sldMk cId="923060282" sldId="319"/>
        </pc:sldMkLst>
      </pc:sldChg>
      <pc:sldChg chg="del">
        <pc:chgData name="Mieko Landers" userId="S::mlanders@ccslib.org::07da9021-f6ba-44e0-a1fa-c81110e01fa0" providerId="AD" clId="Web-{A64AAA84-EAC2-71FC-CE5C-808324AB8AD2}" dt="2025-01-06T16:11:57.346" v="3617"/>
        <pc:sldMkLst>
          <pc:docMk/>
          <pc:sldMk cId="3204103472" sldId="321"/>
        </pc:sldMkLst>
      </pc:sldChg>
      <pc:sldChg chg="modSp modNotes">
        <pc:chgData name="Mieko Landers" userId="S::mlanders@ccslib.org::07da9021-f6ba-44e0-a1fa-c81110e01fa0" providerId="AD" clId="Web-{A64AAA84-EAC2-71FC-CE5C-808324AB8AD2}" dt="2025-01-06T16:11:37.783" v="3604"/>
        <pc:sldMkLst>
          <pc:docMk/>
          <pc:sldMk cId="2435870315" sldId="335"/>
        </pc:sldMkLst>
        <pc:spChg chg="mod">
          <ac:chgData name="Mieko Landers" userId="S::mlanders@ccslib.org::07da9021-f6ba-44e0-a1fa-c81110e01fa0" providerId="AD" clId="Web-{A64AAA84-EAC2-71FC-CE5C-808324AB8AD2}" dt="2025-01-06T16:02:07.785" v="3490" actId="20577"/>
          <ac:spMkLst>
            <pc:docMk/>
            <pc:sldMk cId="2435870315" sldId="335"/>
            <ac:spMk id="2" creationId="{F3D1053C-D883-1ED5-775A-BBA52070C9A8}"/>
          </ac:spMkLst>
        </pc:spChg>
      </pc:sldChg>
      <pc:sldChg chg="modSp ord modNotes">
        <pc:chgData name="Mieko Landers" userId="S::mlanders@ccslib.org::07da9021-f6ba-44e0-a1fa-c81110e01fa0" providerId="AD" clId="Web-{A64AAA84-EAC2-71FC-CE5C-808324AB8AD2}" dt="2025-01-06T15:37:16.613" v="1575" actId="1076"/>
        <pc:sldMkLst>
          <pc:docMk/>
          <pc:sldMk cId="3221345861" sldId="336"/>
        </pc:sldMkLst>
        <pc:spChg chg="mod">
          <ac:chgData name="Mieko Landers" userId="S::mlanders@ccslib.org::07da9021-f6ba-44e0-a1fa-c81110e01fa0" providerId="AD" clId="Web-{A64AAA84-EAC2-71FC-CE5C-808324AB8AD2}" dt="2025-01-06T15:37:16.613" v="1575" actId="1076"/>
          <ac:spMkLst>
            <pc:docMk/>
            <pc:sldMk cId="3221345861" sldId="336"/>
            <ac:spMk id="3" creationId="{15544D6C-B77B-BB4A-9B5C-365C7E4D98B0}"/>
          </ac:spMkLst>
        </pc:spChg>
        <pc:spChg chg="mod">
          <ac:chgData name="Mieko Landers" userId="S::mlanders@ccslib.org::07da9021-f6ba-44e0-a1fa-c81110e01fa0" providerId="AD" clId="Web-{A64AAA84-EAC2-71FC-CE5C-808324AB8AD2}" dt="2025-01-06T15:12:10.374" v="9" actId="20577"/>
          <ac:spMkLst>
            <pc:docMk/>
            <pc:sldMk cId="3221345861" sldId="336"/>
            <ac:spMk id="8" creationId="{32AD1462-BA4E-979E-A384-0AB3BABD5DC9}"/>
          </ac:spMkLst>
        </pc:spChg>
      </pc:sldChg>
      <pc:sldChg chg="del">
        <pc:chgData name="Mieko Landers" userId="S::mlanders@ccslib.org::07da9021-f6ba-44e0-a1fa-c81110e01fa0" providerId="AD" clId="Web-{A64AAA84-EAC2-71FC-CE5C-808324AB8AD2}" dt="2025-01-06T16:11:56.612" v="3616"/>
        <pc:sldMkLst>
          <pc:docMk/>
          <pc:sldMk cId="2241143657" sldId="337"/>
        </pc:sldMkLst>
      </pc:sldChg>
      <pc:sldChg chg="del">
        <pc:chgData name="Mieko Landers" userId="S::mlanders@ccslib.org::07da9021-f6ba-44e0-a1fa-c81110e01fa0" providerId="AD" clId="Web-{A64AAA84-EAC2-71FC-CE5C-808324AB8AD2}" dt="2025-01-06T16:11:58.018" v="3618"/>
        <pc:sldMkLst>
          <pc:docMk/>
          <pc:sldMk cId="2403831312" sldId="338"/>
        </pc:sldMkLst>
      </pc:sldChg>
      <pc:sldChg chg="del">
        <pc:chgData name="Mieko Landers" userId="S::mlanders@ccslib.org::07da9021-f6ba-44e0-a1fa-c81110e01fa0" providerId="AD" clId="Web-{A64AAA84-EAC2-71FC-CE5C-808324AB8AD2}" dt="2025-01-06T16:11:52.284" v="3611"/>
        <pc:sldMkLst>
          <pc:docMk/>
          <pc:sldMk cId="4176118665" sldId="339"/>
        </pc:sldMkLst>
      </pc:sldChg>
      <pc:sldChg chg="del">
        <pc:chgData name="Mieko Landers" userId="S::mlanders@ccslib.org::07da9021-f6ba-44e0-a1fa-c81110e01fa0" providerId="AD" clId="Web-{A64AAA84-EAC2-71FC-CE5C-808324AB8AD2}" dt="2025-01-06T16:11:51.206" v="3610"/>
        <pc:sldMkLst>
          <pc:docMk/>
          <pc:sldMk cId="2139463283" sldId="340"/>
        </pc:sldMkLst>
      </pc:sldChg>
      <pc:sldChg chg="del">
        <pc:chgData name="Mieko Landers" userId="S::mlanders@ccslib.org::07da9021-f6ba-44e0-a1fa-c81110e01fa0" providerId="AD" clId="Web-{A64AAA84-EAC2-71FC-CE5C-808324AB8AD2}" dt="2025-01-06T16:11:59.378" v="3620"/>
        <pc:sldMkLst>
          <pc:docMk/>
          <pc:sldMk cId="109130650" sldId="341"/>
        </pc:sldMkLst>
      </pc:sldChg>
      <pc:sldChg chg="del">
        <pc:chgData name="Mieko Landers" userId="S::mlanders@ccslib.org::07da9021-f6ba-44e0-a1fa-c81110e01fa0" providerId="AD" clId="Web-{A64AAA84-EAC2-71FC-CE5C-808324AB8AD2}" dt="2025-01-06T16:12:00.081" v="3621"/>
        <pc:sldMkLst>
          <pc:docMk/>
          <pc:sldMk cId="2462210745" sldId="342"/>
        </pc:sldMkLst>
      </pc:sldChg>
      <pc:sldChg chg="del">
        <pc:chgData name="Mieko Landers" userId="S::mlanders@ccslib.org::07da9021-f6ba-44e0-a1fa-c81110e01fa0" providerId="AD" clId="Web-{A64AAA84-EAC2-71FC-CE5C-808324AB8AD2}" dt="2025-01-06T16:12:00.675" v="3622"/>
        <pc:sldMkLst>
          <pc:docMk/>
          <pc:sldMk cId="2818310624" sldId="343"/>
        </pc:sldMkLst>
      </pc:sldChg>
      <pc:sldChg chg="del">
        <pc:chgData name="Mieko Landers" userId="S::mlanders@ccslib.org::07da9021-f6ba-44e0-a1fa-c81110e01fa0" providerId="AD" clId="Web-{A64AAA84-EAC2-71FC-CE5C-808324AB8AD2}" dt="2025-01-06T16:11:58.690" v="3619"/>
        <pc:sldMkLst>
          <pc:docMk/>
          <pc:sldMk cId="143990789" sldId="344"/>
        </pc:sldMkLst>
      </pc:sldChg>
      <pc:sldChg chg="del">
        <pc:chgData name="Mieko Landers" userId="S::mlanders@ccslib.org::07da9021-f6ba-44e0-a1fa-c81110e01fa0" providerId="AD" clId="Web-{A64AAA84-EAC2-71FC-CE5C-808324AB8AD2}" dt="2025-01-06T16:11:49.097" v="3607"/>
        <pc:sldMkLst>
          <pc:docMk/>
          <pc:sldMk cId="3574460370" sldId="345"/>
        </pc:sldMkLst>
      </pc:sldChg>
      <pc:sldChg chg="del">
        <pc:chgData name="Mieko Landers" userId="S::mlanders@ccslib.org::07da9021-f6ba-44e0-a1fa-c81110e01fa0" providerId="AD" clId="Web-{A64AAA84-EAC2-71FC-CE5C-808324AB8AD2}" dt="2025-01-06T16:12:01.284" v="3623"/>
        <pc:sldMkLst>
          <pc:docMk/>
          <pc:sldMk cId="3780976171" sldId="346"/>
        </pc:sldMkLst>
      </pc:sldChg>
      <pc:sldChg chg="addSp modSp add replId modNotes">
        <pc:chgData name="Mieko Landers" userId="S::mlanders@ccslib.org::07da9021-f6ba-44e0-a1fa-c81110e01fa0" providerId="AD" clId="Web-{A64AAA84-EAC2-71FC-CE5C-808324AB8AD2}" dt="2025-01-06T15:37:30.207" v="1577" actId="20577"/>
        <pc:sldMkLst>
          <pc:docMk/>
          <pc:sldMk cId="4176000451" sldId="347"/>
        </pc:sldMkLst>
        <pc:spChg chg="mod">
          <ac:chgData name="Mieko Landers" userId="S::mlanders@ccslib.org::07da9021-f6ba-44e0-a1fa-c81110e01fa0" providerId="AD" clId="Web-{A64AAA84-EAC2-71FC-CE5C-808324AB8AD2}" dt="2025-01-06T15:37:30.207" v="1577" actId="20577"/>
          <ac:spMkLst>
            <pc:docMk/>
            <pc:sldMk cId="4176000451" sldId="347"/>
            <ac:spMk id="3" creationId="{15544D6C-B77B-BB4A-9B5C-365C7E4D98B0}"/>
          </ac:spMkLst>
        </pc:spChg>
        <pc:spChg chg="add mod">
          <ac:chgData name="Mieko Landers" userId="S::mlanders@ccslib.org::07da9021-f6ba-44e0-a1fa-c81110e01fa0" providerId="AD" clId="Web-{A64AAA84-EAC2-71FC-CE5C-808324AB8AD2}" dt="2025-01-06T15:30:30.693" v="1512" actId="20577"/>
          <ac:spMkLst>
            <pc:docMk/>
            <pc:sldMk cId="4176000451" sldId="347"/>
            <ac:spMk id="4" creationId="{4C8170D5-8099-B4B2-9F4E-E944DD7F141D}"/>
          </ac:spMkLst>
        </pc:spChg>
        <pc:spChg chg="mod">
          <ac:chgData name="Mieko Landers" userId="S::mlanders@ccslib.org::07da9021-f6ba-44e0-a1fa-c81110e01fa0" providerId="AD" clId="Web-{A64AAA84-EAC2-71FC-CE5C-808324AB8AD2}" dt="2025-01-06T15:27:53.594" v="1246" actId="20577"/>
          <ac:spMkLst>
            <pc:docMk/>
            <pc:sldMk cId="4176000451" sldId="347"/>
            <ac:spMk id="8" creationId="{32AD1462-BA4E-979E-A384-0AB3BABD5DC9}"/>
          </ac:spMkLst>
        </pc:spChg>
        <pc:picChg chg="add mod">
          <ac:chgData name="Mieko Landers" userId="S::mlanders@ccslib.org::07da9021-f6ba-44e0-a1fa-c81110e01fa0" providerId="AD" clId="Web-{A64AAA84-EAC2-71FC-CE5C-808324AB8AD2}" dt="2025-01-06T15:29:59.348" v="1480" actId="1076"/>
          <ac:picMkLst>
            <pc:docMk/>
            <pc:sldMk cId="4176000451" sldId="347"/>
            <ac:picMk id="2" creationId="{A5DF3E55-8084-7F68-A802-F1AC086A0C62}"/>
          </ac:picMkLst>
        </pc:picChg>
      </pc:sldChg>
      <pc:sldChg chg="delSp modSp add replId modNotes">
        <pc:chgData name="Mieko Landers" userId="S::mlanders@ccslib.org::07da9021-f6ba-44e0-a1fa-c81110e01fa0" providerId="AD" clId="Web-{A64AAA84-EAC2-71FC-CE5C-808324AB8AD2}" dt="2025-01-06T15:43:29.821" v="2391" actId="20577"/>
        <pc:sldMkLst>
          <pc:docMk/>
          <pc:sldMk cId="295768263" sldId="348"/>
        </pc:sldMkLst>
        <pc:spChg chg="mod">
          <ac:chgData name="Mieko Landers" userId="S::mlanders@ccslib.org::07da9021-f6ba-44e0-a1fa-c81110e01fa0" providerId="AD" clId="Web-{A64AAA84-EAC2-71FC-CE5C-808324AB8AD2}" dt="2025-01-06T15:43:29.821" v="2391" actId="20577"/>
          <ac:spMkLst>
            <pc:docMk/>
            <pc:sldMk cId="295768263" sldId="348"/>
            <ac:spMk id="3" creationId="{15544D6C-B77B-BB4A-9B5C-365C7E4D98B0}"/>
          </ac:spMkLst>
        </pc:spChg>
        <pc:spChg chg="del">
          <ac:chgData name="Mieko Landers" userId="S::mlanders@ccslib.org::07da9021-f6ba-44e0-a1fa-c81110e01fa0" providerId="AD" clId="Web-{A64AAA84-EAC2-71FC-CE5C-808324AB8AD2}" dt="2025-01-06T15:31:29.585" v="1532"/>
          <ac:spMkLst>
            <pc:docMk/>
            <pc:sldMk cId="295768263" sldId="348"/>
            <ac:spMk id="4" creationId="{4C8170D5-8099-B4B2-9F4E-E944DD7F141D}"/>
          </ac:spMkLst>
        </pc:spChg>
        <pc:picChg chg="del">
          <ac:chgData name="Mieko Landers" userId="S::mlanders@ccslib.org::07da9021-f6ba-44e0-a1fa-c81110e01fa0" providerId="AD" clId="Web-{A64AAA84-EAC2-71FC-CE5C-808324AB8AD2}" dt="2025-01-06T15:31:28.132" v="1531"/>
          <ac:picMkLst>
            <pc:docMk/>
            <pc:sldMk cId="295768263" sldId="348"/>
            <ac:picMk id="2" creationId="{A5DF3E55-8084-7F68-A802-F1AC086A0C62}"/>
          </ac:picMkLst>
        </pc:picChg>
      </pc:sldChg>
      <pc:sldChg chg="modSp add replId modNotes">
        <pc:chgData name="Mieko Landers" userId="S::mlanders@ccslib.org::07da9021-f6ba-44e0-a1fa-c81110e01fa0" providerId="AD" clId="Web-{A64AAA84-EAC2-71FC-CE5C-808324AB8AD2}" dt="2025-01-06T15:55:16.010" v="3044"/>
        <pc:sldMkLst>
          <pc:docMk/>
          <pc:sldMk cId="3979072322" sldId="349"/>
        </pc:sldMkLst>
        <pc:spChg chg="mod">
          <ac:chgData name="Mieko Landers" userId="S::mlanders@ccslib.org::07da9021-f6ba-44e0-a1fa-c81110e01fa0" providerId="AD" clId="Web-{A64AAA84-EAC2-71FC-CE5C-808324AB8AD2}" dt="2025-01-06T15:50:36.066" v="2896" actId="1076"/>
          <ac:spMkLst>
            <pc:docMk/>
            <pc:sldMk cId="3979072322" sldId="349"/>
            <ac:spMk id="3" creationId="{15544D6C-B77B-BB4A-9B5C-365C7E4D98B0}"/>
          </ac:spMkLst>
        </pc:spChg>
      </pc:sldChg>
      <pc:sldChg chg="modSp add replId modNotes">
        <pc:chgData name="Mieko Landers" userId="S::mlanders@ccslib.org::07da9021-f6ba-44e0-a1fa-c81110e01fa0" providerId="AD" clId="Web-{A64AAA84-EAC2-71FC-CE5C-808324AB8AD2}" dt="2025-01-06T16:01:48.582" v="3473"/>
        <pc:sldMkLst>
          <pc:docMk/>
          <pc:sldMk cId="1634334616" sldId="350"/>
        </pc:sldMkLst>
        <pc:spChg chg="mod">
          <ac:chgData name="Mieko Landers" userId="S::mlanders@ccslib.org::07da9021-f6ba-44e0-a1fa-c81110e01fa0" providerId="AD" clId="Web-{A64AAA84-EAC2-71FC-CE5C-808324AB8AD2}" dt="2025-01-06T15:59:52.173" v="3268" actId="20577"/>
          <ac:spMkLst>
            <pc:docMk/>
            <pc:sldMk cId="1634334616" sldId="350"/>
            <ac:spMk id="3" creationId="{15544D6C-B77B-BB4A-9B5C-365C7E4D98B0}"/>
          </ac:spMkLst>
        </pc:spChg>
      </pc:sldChg>
      <pc:sldChg chg="addSp modSp add ord replId modNotes">
        <pc:chgData name="Mieko Landers" userId="S::mlanders@ccslib.org::07da9021-f6ba-44e0-a1fa-c81110e01fa0" providerId="AD" clId="Web-{A64AAA84-EAC2-71FC-CE5C-808324AB8AD2}" dt="2025-01-06T16:15:17.492" v="3898"/>
        <pc:sldMkLst>
          <pc:docMk/>
          <pc:sldMk cId="643523179" sldId="351"/>
        </pc:sldMkLst>
        <pc:spChg chg="mod">
          <ac:chgData name="Mieko Landers" userId="S::mlanders@ccslib.org::07da9021-f6ba-44e0-a1fa-c81110e01fa0" providerId="AD" clId="Web-{A64AAA84-EAC2-71FC-CE5C-808324AB8AD2}" dt="2025-01-06T16:13:21.552" v="3652" actId="20577"/>
          <ac:spMkLst>
            <pc:docMk/>
            <pc:sldMk cId="643523179" sldId="351"/>
            <ac:spMk id="3" creationId="{15544D6C-B77B-BB4A-9B5C-365C7E4D98B0}"/>
          </ac:spMkLst>
        </pc:spChg>
        <pc:spChg chg="mod">
          <ac:chgData name="Mieko Landers" userId="S::mlanders@ccslib.org::07da9021-f6ba-44e0-a1fa-c81110e01fa0" providerId="AD" clId="Web-{A64AAA84-EAC2-71FC-CE5C-808324AB8AD2}" dt="2025-01-06T16:12:11.441" v="3642" actId="20577"/>
          <ac:spMkLst>
            <pc:docMk/>
            <pc:sldMk cId="643523179" sldId="351"/>
            <ac:spMk id="8" creationId="{32AD1462-BA4E-979E-A384-0AB3BABD5DC9}"/>
          </ac:spMkLst>
        </pc:spChg>
        <pc:picChg chg="add mod">
          <ac:chgData name="Mieko Landers" userId="S::mlanders@ccslib.org::07da9021-f6ba-44e0-a1fa-c81110e01fa0" providerId="AD" clId="Web-{A64AAA84-EAC2-71FC-CE5C-808324AB8AD2}" dt="2025-01-06T16:13:31.943" v="3655" actId="14100"/>
          <ac:picMkLst>
            <pc:docMk/>
            <pc:sldMk cId="643523179" sldId="351"/>
            <ac:picMk id="2" creationId="{595828B3-659A-FFE4-73F2-F46EA73DBCB2}"/>
          </ac:picMkLst>
        </pc:picChg>
      </pc:sldChg>
      <pc:sldChg chg="delSp modSp add replId modNotes">
        <pc:chgData name="Mieko Landers" userId="S::mlanders@ccslib.org::07da9021-f6ba-44e0-a1fa-c81110e01fa0" providerId="AD" clId="Web-{A64AAA84-EAC2-71FC-CE5C-808324AB8AD2}" dt="2025-01-06T16:29:24.341" v="6318"/>
        <pc:sldMkLst>
          <pc:docMk/>
          <pc:sldMk cId="179497290" sldId="352"/>
        </pc:sldMkLst>
        <pc:spChg chg="mod">
          <ac:chgData name="Mieko Landers" userId="S::mlanders@ccslib.org::07da9021-f6ba-44e0-a1fa-c81110e01fa0" providerId="AD" clId="Web-{A64AAA84-EAC2-71FC-CE5C-808324AB8AD2}" dt="2025-01-06T16:28:45.324" v="6184" actId="14100"/>
          <ac:spMkLst>
            <pc:docMk/>
            <pc:sldMk cId="179497290" sldId="352"/>
            <ac:spMk id="3" creationId="{15544D6C-B77B-BB4A-9B5C-365C7E4D98B0}"/>
          </ac:spMkLst>
        </pc:spChg>
        <pc:picChg chg="del">
          <ac:chgData name="Mieko Landers" userId="S::mlanders@ccslib.org::07da9021-f6ba-44e0-a1fa-c81110e01fa0" providerId="AD" clId="Web-{A64AAA84-EAC2-71FC-CE5C-808324AB8AD2}" dt="2025-01-06T16:16:31.134" v="3964"/>
          <ac:picMkLst>
            <pc:docMk/>
            <pc:sldMk cId="179497290" sldId="352"/>
            <ac:picMk id="2" creationId="{595828B3-659A-FFE4-73F2-F46EA73DBCB2}"/>
          </ac:picMkLst>
        </pc:picChg>
      </pc:sldChg>
      <pc:sldChg chg="add del replId">
        <pc:chgData name="Mieko Landers" userId="S::mlanders@ccslib.org::07da9021-f6ba-44e0-a1fa-c81110e01fa0" providerId="AD" clId="Web-{A64AAA84-EAC2-71FC-CE5C-808324AB8AD2}" dt="2025-01-06T16:27:33.744" v="4735"/>
        <pc:sldMkLst>
          <pc:docMk/>
          <pc:sldMk cId="931513709" sldId="353"/>
        </pc:sldMkLst>
      </pc:sldChg>
      <pc:sldChg chg="modSp add replId modNotes">
        <pc:chgData name="Mieko Landers" userId="S::mlanders@ccslib.org::07da9021-f6ba-44e0-a1fa-c81110e01fa0" providerId="AD" clId="Web-{A64AAA84-EAC2-71FC-CE5C-808324AB8AD2}" dt="2025-01-06T16:38:19.494" v="7245"/>
        <pc:sldMkLst>
          <pc:docMk/>
          <pc:sldMk cId="2021242865" sldId="353"/>
        </pc:sldMkLst>
        <pc:spChg chg="mod">
          <ac:chgData name="Mieko Landers" userId="S::mlanders@ccslib.org::07da9021-f6ba-44e0-a1fa-c81110e01fa0" providerId="AD" clId="Web-{A64AAA84-EAC2-71FC-CE5C-808324AB8AD2}" dt="2025-01-06T16:36:00.991" v="6883" actId="20577"/>
          <ac:spMkLst>
            <pc:docMk/>
            <pc:sldMk cId="2021242865" sldId="353"/>
            <ac:spMk id="3" creationId="{15544D6C-B77B-BB4A-9B5C-365C7E4D98B0}"/>
          </ac:spMkLst>
        </pc:spChg>
      </pc:sldChg>
      <pc:sldChg chg="modSp add ord replId modNotes">
        <pc:chgData name="Mieko Landers" userId="S::mlanders@ccslib.org::07da9021-f6ba-44e0-a1fa-c81110e01fa0" providerId="AD" clId="Web-{A64AAA84-EAC2-71FC-CE5C-808324AB8AD2}" dt="2025-01-06T16:46:02.662" v="7333"/>
        <pc:sldMkLst>
          <pc:docMk/>
          <pc:sldMk cId="4148109179" sldId="354"/>
        </pc:sldMkLst>
        <pc:spChg chg="mod">
          <ac:chgData name="Mieko Landers" userId="S::mlanders@ccslib.org::07da9021-f6ba-44e0-a1fa-c81110e01fa0" providerId="AD" clId="Web-{A64AAA84-EAC2-71FC-CE5C-808324AB8AD2}" dt="2025-01-06T16:38:39.385" v="7257" actId="20577"/>
          <ac:spMkLst>
            <pc:docMk/>
            <pc:sldMk cId="4148109179" sldId="354"/>
            <ac:spMk id="2" creationId="{F3D1053C-D883-1ED5-775A-BBA52070C9A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7320E-4403-4B3E-A14E-D6C85ABCCDC2}" type="datetimeFigureOut">
              <a:t>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60AA3-0073-48C7-9C8A-7A4D8997B0F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82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8267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316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187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4782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9779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1386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027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29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88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 panose="020F0502020204030204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702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87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799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39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6695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 panose="020F0502020204030204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5136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68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-5542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02528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573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89C43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040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89C43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497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111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11084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2000">
                <a:srgbClr val="ECA54E"/>
              </a:gs>
              <a:gs pos="100000">
                <a:srgbClr val="DE8318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DE831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755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66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DE8318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572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DE8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442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DE8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622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86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453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885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32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33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975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11084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2000">
                <a:srgbClr val="89C43A"/>
              </a:gs>
              <a:gs pos="100000">
                <a:srgbClr val="4A6B1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89C43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394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87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89C43A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9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4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283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828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cs-training.polarislibrary.com/leapwebapp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help@ccslib.org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slib.org/training/manually-removing-collections-block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BEC6E-2B39-4BD1-878E-9EAC5977B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6861" y="0"/>
            <a:ext cx="11805139" cy="2387600"/>
          </a:xfrm>
        </p:spPr>
        <p:txBody>
          <a:bodyPr>
            <a:normAutofit/>
          </a:bodyPr>
          <a:lstStyle/>
          <a:p>
            <a:r>
              <a:rPr lang="en-US" sz="4800">
                <a:ea typeface="Verdana"/>
              </a:rPr>
              <a:t>Circulation Technical Group</a:t>
            </a:r>
            <a:endParaRPr lang="en-US">
              <a:ea typeface="Verdana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AA3F2-EB2A-4812-9B95-7F38E4DC41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6222" y="2387600"/>
            <a:ext cx="11805778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Open Sans"/>
                <a:cs typeface="Open Sans"/>
              </a:rPr>
              <a:t>January 10,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056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756" y="2106755"/>
            <a:ext cx="11630697" cy="31288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 dirty="0">
                <a:ea typeface="+mn-lt"/>
                <a:cs typeface="+mn-lt"/>
              </a:rPr>
              <a:t>When checking out or placing a hold, Polaris will display a pop-up alert if the patron has blocks. </a:t>
            </a:r>
            <a:endParaRPr lang="en-US" dirty="0">
              <a:ea typeface="Open Sans"/>
              <a:cs typeface="Open Sans"/>
            </a:endParaRPr>
          </a:p>
          <a:p>
            <a:pPr marL="457200" indent="-457200"/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This includes both hard blocks (conditions that stop circulation) and soft blocks (alerts for holds and minor fees)</a:t>
            </a:r>
            <a:endParaRPr lang="en-US" dirty="0">
              <a:solidFill>
                <a:srgbClr val="000000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7.7 Soft Block Suppression Option</a:t>
            </a:r>
          </a:p>
        </p:txBody>
      </p:sp>
      <p:pic>
        <p:nvPicPr>
          <p:cNvPr id="2" name="Picture 1" descr="A screenshot of a computer&#10;&#10;Description automatically generated">
            <a:extLst>
              <a:ext uri="{FF2B5EF4-FFF2-40B4-BE49-F238E27FC236}">
                <a16:creationId xmlns:a16="http://schemas.microsoft.com/office/drawing/2014/main" id="{595828B3-659A-FFE4-73F2-F46EA73DBC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5705" y="4293888"/>
            <a:ext cx="5645270" cy="2051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523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756" y="2081772"/>
            <a:ext cx="11630697" cy="411569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solidFill>
                  <a:srgbClr val="000000"/>
                </a:solidFill>
                <a:ea typeface="Open Sans"/>
                <a:cs typeface="Open Sans"/>
              </a:rPr>
              <a:t>A new feature in version 7.7 allows us to suppress soft block alerts</a:t>
            </a:r>
            <a:endParaRPr lang="en-US" dirty="0">
              <a:ea typeface="Open Sans"/>
              <a:cs typeface="Open Sans"/>
            </a:endParaRPr>
          </a:p>
          <a:p>
            <a:r>
              <a:rPr lang="en-US" dirty="0">
                <a:solidFill>
                  <a:srgbClr val="000000"/>
                </a:solidFill>
                <a:ea typeface="Open Sans"/>
                <a:cs typeface="Open Sans"/>
              </a:rPr>
              <a:t>Libraries can decide individually if they want to suppress soft blocks and (if so) which ones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ea typeface="Open Sans"/>
              <a:cs typeface="Open Sans"/>
            </a:endParaRPr>
          </a:p>
          <a:p>
            <a:r>
              <a:rPr lang="en-US" dirty="0">
                <a:solidFill>
                  <a:srgbClr val="000000"/>
                </a:solidFill>
                <a:ea typeface="Open Sans"/>
                <a:cs typeface="Open Sans"/>
              </a:rPr>
              <a:t>When</a:t>
            </a:r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 enabled, staff will not see the one or more of the following soft blocks: </a:t>
            </a:r>
            <a:endParaRPr lang="en-US">
              <a:solidFill>
                <a:srgbClr val="000000"/>
              </a:solidFill>
              <a:ea typeface="+mn-lt"/>
              <a:cs typeface="+mn-lt"/>
            </a:endParaRPr>
          </a:p>
          <a:p>
            <a:pPr marL="914400" lvl="1"/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Money Owed — Patron owes money, but not enough to be blocked </a:t>
            </a:r>
            <a:endParaRPr lang="en-US">
              <a:solidFill>
                <a:srgbClr val="000000"/>
              </a:solidFill>
              <a:ea typeface="+mn-lt"/>
              <a:cs typeface="+mn-lt"/>
            </a:endParaRPr>
          </a:p>
          <a:p>
            <a:pPr marL="914400" lvl="1"/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Held Item — Patron has an item or items on hold </a:t>
            </a:r>
            <a:endParaRPr lang="en-US">
              <a:solidFill>
                <a:srgbClr val="000000"/>
              </a:solidFill>
              <a:ea typeface="+mn-lt"/>
              <a:cs typeface="+mn-lt"/>
            </a:endParaRPr>
          </a:p>
          <a:p>
            <a:pPr marL="914400" lvl="1"/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Unread Messages — Patron has unread messages in PAC from library (this is rarely used)</a:t>
            </a:r>
          </a:p>
          <a:p>
            <a:pPr lvl="1" indent="0">
              <a:buNone/>
            </a:pPr>
            <a:endParaRPr lang="en-US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7.7 Soft Block Suppression Option</a:t>
            </a:r>
          </a:p>
        </p:txBody>
      </p:sp>
    </p:spTree>
    <p:extLst>
      <p:ext uri="{BB962C8B-B14F-4D97-AF65-F5344CB8AC3E}">
        <p14:creationId xmlns:p14="http://schemas.microsoft.com/office/powerpoint/2010/main" val="179497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756" y="2106755"/>
            <a:ext cx="11630697" cy="409071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ea typeface="Open Sans"/>
                <a:cs typeface="Open Sans"/>
              </a:rPr>
              <a:t>Soft block alerts currently suppressed for all libraries in Training Leap (</a:t>
            </a:r>
            <a:r>
              <a:rPr lang="en-US" dirty="0">
                <a:solidFill>
                  <a:srgbClr val="000000"/>
                </a:solidFill>
                <a:ea typeface="Open Sans"/>
                <a:cs typeface="Open Sans"/>
                <a:hlinkClick r:id="rId3"/>
              </a:rPr>
              <a:t>https://ccs-training.polarislibrary.com/leapwebapp</a:t>
            </a:r>
            <a:r>
              <a:rPr lang="en-US" dirty="0">
                <a:solidFill>
                  <a:srgbClr val="000000"/>
                </a:solidFill>
                <a:ea typeface="Open Sans"/>
                <a:cs typeface="Open Sans"/>
              </a:rPr>
              <a:t>)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Open help desk ticket (</a:t>
            </a:r>
            <a:r>
              <a:rPr lang="en-US" dirty="0">
                <a:solidFill>
                  <a:srgbClr val="000000"/>
                </a:solidFill>
                <a:ea typeface="+mn-lt"/>
                <a:cs typeface="+mn-lt"/>
                <a:hlinkClick r:id="rId4"/>
              </a:rPr>
              <a:t>help@ccslib.org</a:t>
            </a:r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) if you want to suppress soft blocks in production and, if so, which ones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Verify all departments are in agreement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7.7 Soft Block Suppression Option</a:t>
            </a:r>
          </a:p>
        </p:txBody>
      </p:sp>
    </p:spTree>
    <p:extLst>
      <p:ext uri="{BB962C8B-B14F-4D97-AF65-F5344CB8AC3E}">
        <p14:creationId xmlns:p14="http://schemas.microsoft.com/office/powerpoint/2010/main" val="2021242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Polaris 7.7 Find Tool Updates</a:t>
            </a:r>
          </a:p>
        </p:txBody>
      </p:sp>
    </p:spTree>
    <p:extLst>
      <p:ext uri="{BB962C8B-B14F-4D97-AF65-F5344CB8AC3E}">
        <p14:creationId xmlns:p14="http://schemas.microsoft.com/office/powerpoint/2010/main" val="4148109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680" y="2379924"/>
            <a:ext cx="11328773" cy="381754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ea typeface="Open Sans"/>
                <a:cs typeface="Open Sans"/>
              </a:rPr>
              <a:t>Save default filter</a:t>
            </a:r>
          </a:p>
          <a:p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Rerun recent searches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7.7 Find Tool Updates</a:t>
            </a:r>
          </a:p>
        </p:txBody>
      </p:sp>
    </p:spTree>
    <p:extLst>
      <p:ext uri="{BB962C8B-B14F-4D97-AF65-F5344CB8AC3E}">
        <p14:creationId xmlns:p14="http://schemas.microsoft.com/office/powerpoint/2010/main" val="6547952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Manually Removing a Collection Agency Block</a:t>
            </a:r>
          </a:p>
        </p:txBody>
      </p:sp>
    </p:spTree>
    <p:extLst>
      <p:ext uri="{BB962C8B-B14F-4D97-AF65-F5344CB8AC3E}">
        <p14:creationId xmlns:p14="http://schemas.microsoft.com/office/powerpoint/2010/main" val="1266944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926" y="2006113"/>
            <a:ext cx="11357527" cy="41913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When?</a:t>
            </a:r>
          </a:p>
          <a:p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Your library stopped participating in collections with Unique but still have patrons with collection agency blocks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Why?</a:t>
            </a:r>
          </a:p>
          <a:p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Since account updates are not being sent to Unique, the patron's collection agency block is not automatically updated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Manually Removing a Collection Agency Block</a:t>
            </a:r>
          </a:p>
        </p:txBody>
      </p:sp>
    </p:spTree>
    <p:extLst>
      <p:ext uri="{BB962C8B-B14F-4D97-AF65-F5344CB8AC3E}">
        <p14:creationId xmlns:p14="http://schemas.microsoft.com/office/powerpoint/2010/main" val="6488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926" y="2006113"/>
            <a:ext cx="11357527" cy="41913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Who?</a:t>
            </a:r>
          </a:p>
          <a:p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Staff who are part of the Circulation Managers permission group can manually remove a collection agency block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How?</a:t>
            </a:r>
          </a:p>
          <a:p>
            <a:r>
              <a:rPr lang="en-US" dirty="0">
                <a:solidFill>
                  <a:srgbClr val="000000"/>
                </a:solidFill>
                <a:ea typeface="+mn-lt"/>
                <a:cs typeface="+mn-lt"/>
                <a:hlinkClick r:id="rId3"/>
              </a:rPr>
              <a:t>https://www.ccslib.org/training/manually-removing-collections-block</a:t>
            </a:r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Manually Removing a Collection Agency Block</a:t>
            </a:r>
          </a:p>
        </p:txBody>
      </p:sp>
    </p:spTree>
    <p:extLst>
      <p:ext uri="{BB962C8B-B14F-4D97-AF65-F5344CB8AC3E}">
        <p14:creationId xmlns:p14="http://schemas.microsoft.com/office/powerpoint/2010/main" val="206101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Verdana"/>
              </a:rPr>
              <a:t> CCS Updates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61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680" y="2378274"/>
            <a:ext cx="10581151" cy="25393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 sz="3200" dirty="0">
                <a:solidFill>
                  <a:srgbClr val="000000"/>
                </a:solidFill>
                <a:latin typeface="Open Sans"/>
                <a:ea typeface="Calibri"/>
                <a:cs typeface="Calibri"/>
              </a:rPr>
              <a:t>Vernon Area Public Library migration</a:t>
            </a:r>
            <a:endParaRPr lang="en-US" sz="3200">
              <a:latin typeface="Open Sans"/>
              <a:ea typeface="Calibri"/>
              <a:cs typeface="Calibri"/>
            </a:endParaRPr>
          </a:p>
          <a:p>
            <a:pPr marL="457200" indent="-457200"/>
            <a:r>
              <a:rPr lang="en-US" sz="3200" dirty="0">
                <a:solidFill>
                  <a:srgbClr val="000000"/>
                </a:solidFill>
                <a:latin typeface="Open Sans"/>
                <a:ea typeface="Calibri"/>
                <a:cs typeface="Calibri"/>
              </a:rPr>
              <a:t>Polaris 7.7 upgrade</a:t>
            </a:r>
          </a:p>
          <a:p>
            <a:pPr marL="457200" indent="-457200"/>
            <a:r>
              <a:rPr lang="en-US" sz="3200" dirty="0">
                <a:solidFill>
                  <a:srgbClr val="000000"/>
                </a:solidFill>
                <a:latin typeface="Open Sans"/>
                <a:ea typeface="Calibri"/>
                <a:cs typeface="Calibri"/>
              </a:rPr>
              <a:t>FY25-26 officer elections at April meeting</a:t>
            </a: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CCS Updates</a:t>
            </a:r>
          </a:p>
        </p:txBody>
      </p:sp>
    </p:spTree>
    <p:extLst>
      <p:ext uri="{BB962C8B-B14F-4D97-AF65-F5344CB8AC3E}">
        <p14:creationId xmlns:p14="http://schemas.microsoft.com/office/powerpoint/2010/main" val="3221345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Issuing Notices to Alt Email Address</a:t>
            </a:r>
          </a:p>
        </p:txBody>
      </p:sp>
    </p:spTree>
    <p:extLst>
      <p:ext uri="{BB962C8B-B14F-4D97-AF65-F5344CB8AC3E}">
        <p14:creationId xmlns:p14="http://schemas.microsoft.com/office/powerpoint/2010/main" val="401554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303" y="1860690"/>
            <a:ext cx="11630697" cy="31288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Open Sans"/>
                <a:ea typeface="Calibri"/>
                <a:cs typeface="Calibri"/>
              </a:rPr>
              <a:t>Current setting:</a:t>
            </a:r>
          </a:p>
          <a:p>
            <a:pPr marL="457200" indent="-457200"/>
            <a:r>
              <a:rPr lang="en-US" sz="3200" dirty="0">
                <a:solidFill>
                  <a:srgbClr val="000000"/>
                </a:solidFill>
                <a:latin typeface="Open Sans"/>
                <a:ea typeface="Calibri"/>
                <a:cs typeface="Calibri"/>
              </a:rPr>
              <a:t>Patron record Alt Email address only used with </a:t>
            </a:r>
            <a:r>
              <a:rPr lang="en-US" sz="3200" err="1">
                <a:solidFill>
                  <a:srgbClr val="000000"/>
                </a:solidFill>
                <a:latin typeface="Open Sans"/>
                <a:ea typeface="Calibri"/>
                <a:cs typeface="Calibri"/>
              </a:rPr>
              <a:t>ereceipts</a:t>
            </a:r>
            <a:endParaRPr lang="en-US" sz="3200">
              <a:solidFill>
                <a:srgbClr val="000000"/>
              </a:solidFill>
              <a:latin typeface="Open Sans"/>
              <a:ea typeface="Calibri"/>
              <a:cs typeface="Calibri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Issuing Notices to Alt Email Address</a:t>
            </a:r>
          </a:p>
        </p:txBody>
      </p:sp>
      <p:pic>
        <p:nvPicPr>
          <p:cNvPr id="2" name="Picture 1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A5DF3E55-8084-7F68-A802-F1AC086A0C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9441" y="3691206"/>
            <a:ext cx="7913119" cy="20922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C8170D5-8099-B4B2-9F4E-E944DD7F141D}"/>
              </a:ext>
            </a:extLst>
          </p:cNvPr>
          <p:cNvSpPr txBox="1"/>
          <p:nvPr/>
        </p:nvSpPr>
        <p:spPr>
          <a:xfrm>
            <a:off x="2328582" y="5821457"/>
            <a:ext cx="727682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 dirty="0">
                <a:ea typeface="Open Sans"/>
                <a:cs typeface="Open Sans"/>
              </a:rPr>
              <a:t>Patron registration </a:t>
            </a:r>
            <a:r>
              <a:rPr lang="en-US" i="1" dirty="0" err="1">
                <a:ea typeface="Open Sans"/>
                <a:cs typeface="Open Sans"/>
              </a:rPr>
              <a:t>workform</a:t>
            </a:r>
            <a:r>
              <a:rPr lang="en-US" i="1" dirty="0">
                <a:ea typeface="Open Sans"/>
                <a:cs typeface="Open Sans"/>
              </a:rPr>
              <a:t> email fields</a:t>
            </a:r>
          </a:p>
        </p:txBody>
      </p:sp>
    </p:spTree>
    <p:extLst>
      <p:ext uri="{BB962C8B-B14F-4D97-AF65-F5344CB8AC3E}">
        <p14:creationId xmlns:p14="http://schemas.microsoft.com/office/powerpoint/2010/main" val="4176000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303" y="2135510"/>
            <a:ext cx="11630697" cy="31288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Open Sans"/>
                <a:ea typeface="Open Sans"/>
                <a:cs typeface="Open Sans"/>
              </a:rPr>
              <a:t>Use of Alt Email (as of Jan 3, 2025)</a:t>
            </a:r>
          </a:p>
          <a:p>
            <a:pPr marL="0" indent="0">
              <a:buNone/>
            </a:pPr>
            <a:endParaRPr lang="en-US" dirty="0">
              <a:latin typeface="Open Sans"/>
              <a:ea typeface="+mn-lt"/>
              <a:cs typeface="+mn-lt"/>
            </a:endParaRPr>
          </a:p>
          <a:p>
            <a:pPr marL="457200" indent="-457200"/>
            <a:r>
              <a:rPr lang="en-US" dirty="0">
                <a:latin typeface="Open Sans"/>
                <a:ea typeface="+mn-lt"/>
                <a:cs typeface="+mn-lt"/>
              </a:rPr>
              <a:t>12,148 patrons have an Alt Email address (2.12% of patrons)</a:t>
            </a:r>
            <a:endParaRPr lang="en-US" dirty="0">
              <a:latin typeface="Open Sans"/>
              <a:ea typeface="Calibri"/>
              <a:cs typeface="Calibri"/>
            </a:endParaRPr>
          </a:p>
          <a:p>
            <a:pPr marL="457200" indent="-457200"/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7,817 patrons have </a:t>
            </a:r>
            <a:r>
              <a:rPr lang="en-US" i="1" dirty="0">
                <a:solidFill>
                  <a:srgbClr val="000000"/>
                </a:solidFill>
                <a:ea typeface="+mn-lt"/>
                <a:cs typeface="+mn-lt"/>
              </a:rPr>
              <a:t>unique</a:t>
            </a:r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 address in Alt Email</a:t>
            </a:r>
            <a:endParaRPr lang="en-US" dirty="0">
              <a:solidFill>
                <a:srgbClr val="000000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Issuing Notices to Alt Email Address</a:t>
            </a:r>
          </a:p>
        </p:txBody>
      </p:sp>
    </p:spTree>
    <p:extLst>
      <p:ext uri="{BB962C8B-B14F-4D97-AF65-F5344CB8AC3E}">
        <p14:creationId xmlns:p14="http://schemas.microsoft.com/office/powerpoint/2010/main" val="295768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303" y="2423057"/>
            <a:ext cx="11630697" cy="31288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Open Sans"/>
                <a:ea typeface="Open Sans"/>
                <a:cs typeface="Open Sans"/>
              </a:rPr>
              <a:t>Potential Action</a:t>
            </a:r>
            <a:endParaRPr lang="en-US" dirty="0"/>
          </a:p>
          <a:p>
            <a:pPr marL="457200" indent="-457200"/>
            <a:r>
              <a:rPr lang="en-US" dirty="0">
                <a:solidFill>
                  <a:srgbClr val="000000"/>
                </a:solidFill>
                <a:ea typeface="Open Sans"/>
                <a:cs typeface="Open Sans"/>
              </a:rPr>
              <a:t>A setting is available that will allow us to issue email notices to Alt Email addresses</a:t>
            </a:r>
          </a:p>
          <a:p>
            <a:pPr marL="457200" indent="-457200"/>
            <a:r>
              <a:rPr lang="en-US" dirty="0">
                <a:solidFill>
                  <a:srgbClr val="000000"/>
                </a:solidFill>
                <a:ea typeface="Open Sans"/>
                <a:cs typeface="Open Sans"/>
              </a:rPr>
              <a:t>Should we enable this setting? </a:t>
            </a:r>
          </a:p>
          <a:p>
            <a:pPr marL="457200" indent="-457200"/>
            <a:r>
              <a:rPr lang="en-US" dirty="0">
                <a:solidFill>
                  <a:srgbClr val="000000"/>
                </a:solidFill>
                <a:ea typeface="Open Sans"/>
                <a:cs typeface="Open Sans"/>
              </a:rPr>
              <a:t>(Libraries will not be required to collect Alt Email address)</a:t>
            </a: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Issuing Notices to Alt Email Address</a:t>
            </a:r>
          </a:p>
        </p:txBody>
      </p:sp>
    </p:spTree>
    <p:extLst>
      <p:ext uri="{BB962C8B-B14F-4D97-AF65-F5344CB8AC3E}">
        <p14:creationId xmlns:p14="http://schemas.microsoft.com/office/powerpoint/2010/main" val="3979072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303" y="2423057"/>
            <a:ext cx="11630697" cy="31288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ea typeface="Open Sans"/>
                <a:cs typeface="Open Sans"/>
              </a:rPr>
              <a:t>If approved, what would enabling the setting look like?</a:t>
            </a:r>
            <a:endParaRPr lang="en-US" dirty="0"/>
          </a:p>
          <a:p>
            <a:pPr marL="457200" indent="-457200"/>
            <a:r>
              <a:rPr lang="en-US" dirty="0">
                <a:solidFill>
                  <a:srgbClr val="000000"/>
                </a:solidFill>
                <a:ea typeface="Open Sans"/>
                <a:cs typeface="Open Sans"/>
              </a:rPr>
              <a:t>Set future date to enable setting</a:t>
            </a:r>
          </a:p>
          <a:p>
            <a:pPr marL="457200" indent="-457200"/>
            <a:r>
              <a:rPr lang="en-US" dirty="0">
                <a:solidFill>
                  <a:srgbClr val="000000"/>
                </a:solidFill>
                <a:ea typeface="Open Sans"/>
                <a:cs typeface="Open Sans"/>
              </a:rPr>
              <a:t>CCS will share list of patrons with Alt Emails with libraries</a:t>
            </a:r>
          </a:p>
          <a:p>
            <a:pPr marL="457200" indent="-457200"/>
            <a:r>
              <a:rPr lang="en-US" dirty="0">
                <a:solidFill>
                  <a:srgbClr val="000000"/>
                </a:solidFill>
                <a:ea typeface="Open Sans"/>
                <a:cs typeface="Open Sans"/>
              </a:rPr>
              <a:t>Libraries can send communication to patrons if desired</a:t>
            </a: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Issuing Notices to Alt Email Address</a:t>
            </a:r>
          </a:p>
        </p:txBody>
      </p:sp>
    </p:spTree>
    <p:extLst>
      <p:ext uri="{BB962C8B-B14F-4D97-AF65-F5344CB8AC3E}">
        <p14:creationId xmlns:p14="http://schemas.microsoft.com/office/powerpoint/2010/main" val="1634334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Polaris 7.7 Soft Block Suppression Option</a:t>
            </a:r>
          </a:p>
        </p:txBody>
      </p:sp>
    </p:spTree>
    <p:extLst>
      <p:ext uri="{BB962C8B-B14F-4D97-AF65-F5344CB8AC3E}">
        <p14:creationId xmlns:p14="http://schemas.microsoft.com/office/powerpoint/2010/main" val="2435870315"/>
      </p:ext>
    </p:extLst>
  </p:cSld>
  <p:clrMapOvr>
    <a:masterClrMapping/>
  </p:clrMapOvr>
</p:sld>
</file>

<file path=ppt/theme/theme1.xml><?xml version="1.0" encoding="utf-8"?>
<a:theme xmlns:a="http://schemas.openxmlformats.org/drawingml/2006/main" name="CCS-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CS-Theme" id="{D8B29484-AAF0-4EFE-B5FA-BD93817055CD}" vid="{BD5692A5-0219-43EB-AB0A-279E88752A3F}"/>
    </a:ext>
  </a:extLst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00B050"/>
      </a:accent2>
      <a:accent3>
        <a:srgbClr val="F47735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Custom 1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00B050"/>
      </a:accent2>
      <a:accent3>
        <a:srgbClr val="F47735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4fb2b99-be89-4f45-b37c-be1ef0c04955">
      <Terms xmlns="http://schemas.microsoft.com/office/infopath/2007/PartnerControls"/>
    </lcf76f155ced4ddcb4097134ff3c332f>
    <TaxCatchAll xmlns="49174984-12fa-4a24-9ef6-8a7dc6c2db71" xsi:nil="true"/>
    <SharedWithUsers xmlns="49174984-12fa-4a24-9ef6-8a7dc6c2db71">
      <UserInfo>
        <DisplayName/>
        <AccountId xsi:nil="true"/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7FD8AEDA893740B2E2B561320165F3" ma:contentTypeVersion="18" ma:contentTypeDescription="Create a new document." ma:contentTypeScope="" ma:versionID="a5b444abd191e559bad1debec9d59aea">
  <xsd:schema xmlns:xsd="http://www.w3.org/2001/XMLSchema" xmlns:xs="http://www.w3.org/2001/XMLSchema" xmlns:p="http://schemas.microsoft.com/office/2006/metadata/properties" xmlns:ns2="49174984-12fa-4a24-9ef6-8a7dc6c2db71" xmlns:ns3="04fb2b99-be89-4f45-b37c-be1ef0c04955" targetNamespace="http://schemas.microsoft.com/office/2006/metadata/properties" ma:root="true" ma:fieldsID="a14ed57fbf49ea8803fb820b2bbe511e" ns2:_="" ns3:_="">
    <xsd:import namespace="49174984-12fa-4a24-9ef6-8a7dc6c2db71"/>
    <xsd:import namespace="04fb2b99-be89-4f45-b37c-be1ef0c0495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174984-12fa-4a24-9ef6-8a7dc6c2db7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eaa66db-708c-4f1a-b3bc-bbce3a8f22fd}" ma:internalName="TaxCatchAll" ma:showField="CatchAllData" ma:web="49174984-12fa-4a24-9ef6-8a7dc6c2db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b2b99-be89-4f45-b37c-be1ef0c049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48242fc-8867-421b-8d4f-f4d5bb5187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25EBBD-6858-404E-BAC7-C85B6E8B1C73}">
  <ds:schemaRefs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04fb2b99-be89-4f45-b37c-be1ef0c04955"/>
    <ds:schemaRef ds:uri="http://schemas.openxmlformats.org/package/2006/metadata/core-properties"/>
    <ds:schemaRef ds:uri="49174984-12fa-4a24-9ef6-8a7dc6c2db7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43D7A54-1D93-4B2A-B150-1253957C1D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174984-12fa-4a24-9ef6-8a7dc6c2db71"/>
    <ds:schemaRef ds:uri="04fb2b99-be89-4f45-b37c-be1ef0c049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4D23F75-D4B2-4ADA-A2A6-890C1C8285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CCS-Theme</Template>
  <TotalTime>0</TotalTime>
  <Words>1691</Words>
  <Application>Microsoft Office PowerPoint</Application>
  <PresentationFormat>Widescreen</PresentationFormat>
  <Paragraphs>148</Paragraphs>
  <Slides>17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CCS-Theme</vt:lpstr>
      <vt:lpstr>1_Office Theme</vt:lpstr>
      <vt:lpstr>2_Office Theme</vt:lpstr>
      <vt:lpstr>Circulation Technical Group</vt:lpstr>
      <vt:lpstr> CCS Updates</vt:lpstr>
      <vt:lpstr>CCS Updates</vt:lpstr>
      <vt:lpstr>Issuing Notices to Alt Email Address</vt:lpstr>
      <vt:lpstr>Issuing Notices to Alt Email Address</vt:lpstr>
      <vt:lpstr>Issuing Notices to Alt Email Address</vt:lpstr>
      <vt:lpstr>Issuing Notices to Alt Email Address</vt:lpstr>
      <vt:lpstr>Issuing Notices to Alt Email Address</vt:lpstr>
      <vt:lpstr>Polaris 7.7 Soft Block Suppression Option</vt:lpstr>
      <vt:lpstr>7.7 Soft Block Suppression Option</vt:lpstr>
      <vt:lpstr>7.7 Soft Block Suppression Option</vt:lpstr>
      <vt:lpstr>7.7 Soft Block Suppression Option</vt:lpstr>
      <vt:lpstr>Polaris 7.7 Find Tool Updates</vt:lpstr>
      <vt:lpstr>7.7 Find Tool Updates</vt:lpstr>
      <vt:lpstr>Manually Removing a Collection Agency Block</vt:lpstr>
      <vt:lpstr>Manually Removing a Collection Agency Block</vt:lpstr>
      <vt:lpstr>Manually Removing a Collection Agency Block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Kathleen Weiss</dc:creator>
  <cp:lastModifiedBy>Mieko Landers</cp:lastModifiedBy>
  <cp:revision>1152</cp:revision>
  <dcterms:created xsi:type="dcterms:W3CDTF">2022-04-25T17:57:04Z</dcterms:created>
  <dcterms:modified xsi:type="dcterms:W3CDTF">2025-01-10T17:12:43Z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0x010100417FD8AEDA893740B2E2B561320165F3</vt:lpwstr>
  </property>
  <property fmtid="{D5CDD505-2E9C-101B-9397-08002B2CF9AE}" pid="3" name="MediaServiceImageTags">
    <vt:lpwstr/>
  </property>
  <property fmtid="{D5CDD505-2E9C-101B-9397-08002B2CF9AE}" pid="4" name="Order">
    <vt:r8>846400</vt:r8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