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7" r:id="rId5"/>
    <p:sldMasterId id="2147483674" r:id="rId6"/>
  </p:sldMasterIdLst>
  <p:notesMasterIdLst>
    <p:notesMasterId r:id="rId15"/>
  </p:notesMasterIdLst>
  <p:sldIdLst>
    <p:sldId id="256" r:id="rId7"/>
    <p:sldId id="258" r:id="rId8"/>
    <p:sldId id="261" r:id="rId9"/>
    <p:sldId id="314" r:id="rId10"/>
    <p:sldId id="315" r:id="rId11"/>
    <p:sldId id="257" r:id="rId12"/>
    <p:sldId id="316" r:id="rId13"/>
    <p:sldId id="31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99A7B0-B530-96AC-A862-D6FD4AA1503E}" v="278" dt="2025-03-25T14:24:41.564"/>
    <p1510:client id="{557BB3A0-F2ED-AB88-2E37-5BE117CADA06}" v="12" dt="2025-03-25T14:06:00.235"/>
    <p1510:client id="{559D0DEB-8400-3FF1-D9E7-468FBA18EE78}" v="665" dt="2025-03-24T20:52:49.3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eko Landers" userId="S::mlanders@ccslib.org::07da9021-f6ba-44e0-a1fa-c81110e01fa0" providerId="AD" clId="Web-{557BB3A0-F2ED-AB88-2E37-5BE117CADA06}"/>
    <pc:docChg chg="modSld">
      <pc:chgData name="Mieko Landers" userId="S::mlanders@ccslib.org::07da9021-f6ba-44e0-a1fa-c81110e01fa0" providerId="AD" clId="Web-{557BB3A0-F2ED-AB88-2E37-5BE117CADA06}" dt="2025-03-25T14:06:00.235" v="11" actId="20577"/>
      <pc:docMkLst>
        <pc:docMk/>
      </pc:docMkLst>
      <pc:sldChg chg="modSp">
        <pc:chgData name="Mieko Landers" userId="S::mlanders@ccslib.org::07da9021-f6ba-44e0-a1fa-c81110e01fa0" providerId="AD" clId="Web-{557BB3A0-F2ED-AB88-2E37-5BE117CADA06}" dt="2025-03-25T14:06:00.235" v="11" actId="20577"/>
        <pc:sldMkLst>
          <pc:docMk/>
          <pc:sldMk cId="2090983629" sldId="314"/>
        </pc:sldMkLst>
        <pc:spChg chg="mod">
          <ac:chgData name="Mieko Landers" userId="S::mlanders@ccslib.org::07da9021-f6ba-44e0-a1fa-c81110e01fa0" providerId="AD" clId="Web-{557BB3A0-F2ED-AB88-2E37-5BE117CADA06}" dt="2025-03-25T14:06:00.235" v="11" actId="20577"/>
          <ac:spMkLst>
            <pc:docMk/>
            <pc:sldMk cId="2090983629" sldId="314"/>
            <ac:spMk id="7" creationId="{66412ED1-038D-A0BF-C785-9EE346C1BD0A}"/>
          </ac:spMkLst>
        </pc:spChg>
      </pc:sldChg>
    </pc:docChg>
  </pc:docChgLst>
  <pc:docChgLst>
    <pc:chgData name="Mieko Landers" userId="S::mlanders@ccslib.org::07da9021-f6ba-44e0-a1fa-c81110e01fa0" providerId="AD" clId="Web-{2899A7B0-B530-96AC-A862-D6FD4AA1503E}"/>
    <pc:docChg chg="modSld">
      <pc:chgData name="Mieko Landers" userId="S::mlanders@ccslib.org::07da9021-f6ba-44e0-a1fa-c81110e01fa0" providerId="AD" clId="Web-{2899A7B0-B530-96AC-A862-D6FD4AA1503E}" dt="2025-03-25T14:24:41.564" v="268" actId="20577"/>
      <pc:docMkLst>
        <pc:docMk/>
      </pc:docMkLst>
      <pc:sldChg chg="modSp">
        <pc:chgData name="Mieko Landers" userId="S::mlanders@ccslib.org::07da9021-f6ba-44e0-a1fa-c81110e01fa0" providerId="AD" clId="Web-{2899A7B0-B530-96AC-A862-D6FD4AA1503E}" dt="2025-03-25T14:24:41.564" v="268" actId="20577"/>
        <pc:sldMkLst>
          <pc:docMk/>
          <pc:sldMk cId="2734561149" sldId="261"/>
        </pc:sldMkLst>
        <pc:spChg chg="mod">
          <ac:chgData name="Mieko Landers" userId="S::mlanders@ccslib.org::07da9021-f6ba-44e0-a1fa-c81110e01fa0" providerId="AD" clId="Web-{2899A7B0-B530-96AC-A862-D6FD4AA1503E}" dt="2025-03-25T14:24:41.564" v="268" actId="20577"/>
          <ac:spMkLst>
            <pc:docMk/>
            <pc:sldMk cId="2734561149" sldId="261"/>
            <ac:spMk id="3" creationId="{7870C082-80B7-B206-899A-054353E3B786}"/>
          </ac:spMkLst>
        </pc:spChg>
      </pc:sldChg>
      <pc:sldChg chg="modSp">
        <pc:chgData name="Mieko Landers" userId="S::mlanders@ccslib.org::07da9021-f6ba-44e0-a1fa-c81110e01fa0" providerId="AD" clId="Web-{2899A7B0-B530-96AC-A862-D6FD4AA1503E}" dt="2025-03-25T14:09:29.893" v="34" actId="14100"/>
        <pc:sldMkLst>
          <pc:docMk/>
          <pc:sldMk cId="2090983629" sldId="314"/>
        </pc:sldMkLst>
        <pc:spChg chg="mod">
          <ac:chgData name="Mieko Landers" userId="S::mlanders@ccslib.org::07da9021-f6ba-44e0-a1fa-c81110e01fa0" providerId="AD" clId="Web-{2899A7B0-B530-96AC-A862-D6FD4AA1503E}" dt="2025-03-25T14:09:29.893" v="34" actId="14100"/>
          <ac:spMkLst>
            <pc:docMk/>
            <pc:sldMk cId="2090983629" sldId="314"/>
            <ac:spMk id="7" creationId="{66412ED1-038D-A0BF-C785-9EE346C1BD0A}"/>
          </ac:spMkLst>
        </pc:spChg>
      </pc:sldChg>
      <pc:sldChg chg="modSp">
        <pc:chgData name="Mieko Landers" userId="S::mlanders@ccslib.org::07da9021-f6ba-44e0-a1fa-c81110e01fa0" providerId="AD" clId="Web-{2899A7B0-B530-96AC-A862-D6FD4AA1503E}" dt="2025-03-25T14:17:07.572" v="237" actId="1076"/>
        <pc:sldMkLst>
          <pc:docMk/>
          <pc:sldMk cId="3764488105" sldId="315"/>
        </pc:sldMkLst>
        <pc:spChg chg="mod">
          <ac:chgData name="Mieko Landers" userId="S::mlanders@ccslib.org::07da9021-f6ba-44e0-a1fa-c81110e01fa0" providerId="AD" clId="Web-{2899A7B0-B530-96AC-A862-D6FD4AA1503E}" dt="2025-03-25T14:17:07.572" v="237" actId="1076"/>
          <ac:spMkLst>
            <pc:docMk/>
            <pc:sldMk cId="3764488105" sldId="315"/>
            <ac:spMk id="7" creationId="{198DC051-89EA-2793-F79B-80D9D454639A}"/>
          </ac:spMkLst>
        </pc:spChg>
      </pc:sldChg>
      <pc:sldChg chg="modSp">
        <pc:chgData name="Mieko Landers" userId="S::mlanders@ccslib.org::07da9021-f6ba-44e0-a1fa-c81110e01fa0" providerId="AD" clId="Web-{2899A7B0-B530-96AC-A862-D6FD4AA1503E}" dt="2025-03-25T14:17:41.354" v="257" actId="20577"/>
        <pc:sldMkLst>
          <pc:docMk/>
          <pc:sldMk cId="854358589" sldId="316"/>
        </pc:sldMkLst>
        <pc:spChg chg="mod">
          <ac:chgData name="Mieko Landers" userId="S::mlanders@ccslib.org::07da9021-f6ba-44e0-a1fa-c81110e01fa0" providerId="AD" clId="Web-{2899A7B0-B530-96AC-A862-D6FD4AA1503E}" dt="2025-03-25T14:17:41.354" v="257" actId="20577"/>
          <ac:spMkLst>
            <pc:docMk/>
            <pc:sldMk cId="854358589" sldId="316"/>
            <ac:spMk id="2" creationId="{8FAF0D8D-1A34-B572-8371-88C2B369A6F3}"/>
          </ac:spMkLst>
        </pc:spChg>
      </pc:sldChg>
      <pc:sldChg chg="modSp">
        <pc:chgData name="Mieko Landers" userId="S::mlanders@ccslib.org::07da9021-f6ba-44e0-a1fa-c81110e01fa0" providerId="AD" clId="Web-{2899A7B0-B530-96AC-A862-D6FD4AA1503E}" dt="2025-03-25T14:17:45.119" v="260" actId="20577"/>
        <pc:sldMkLst>
          <pc:docMk/>
          <pc:sldMk cId="1543740265" sldId="317"/>
        </pc:sldMkLst>
        <pc:spChg chg="mod">
          <ac:chgData name="Mieko Landers" userId="S::mlanders@ccslib.org::07da9021-f6ba-44e0-a1fa-c81110e01fa0" providerId="AD" clId="Web-{2899A7B0-B530-96AC-A862-D6FD4AA1503E}" dt="2025-03-25T14:17:45.119" v="260" actId="20577"/>
          <ac:spMkLst>
            <pc:docMk/>
            <pc:sldMk cId="1543740265" sldId="317"/>
            <ac:spMk id="2" creationId="{B7BD4B02-015C-1B57-AE7B-36804CDE0AD3}"/>
          </ac:spMkLst>
        </pc:spChg>
      </pc:sldChg>
    </pc:docChg>
  </pc:docChgLst>
  <pc:docChgLst>
    <pc:chgData name="Mieko Landers" userId="S::mlanders@ccslib.org::07da9021-f6ba-44e0-a1fa-c81110e01fa0" providerId="AD" clId="Web-{559D0DEB-8400-3FF1-D9E7-468FBA18EE78}"/>
    <pc:docChg chg="addSld delSld modSld">
      <pc:chgData name="Mieko Landers" userId="S::mlanders@ccslib.org::07da9021-f6ba-44e0-a1fa-c81110e01fa0" providerId="AD" clId="Web-{559D0DEB-8400-3FF1-D9E7-468FBA18EE78}" dt="2025-03-24T20:52:49.334" v="482"/>
      <pc:docMkLst>
        <pc:docMk/>
      </pc:docMkLst>
      <pc:sldChg chg="modSp">
        <pc:chgData name="Mieko Landers" userId="S::mlanders@ccslib.org::07da9021-f6ba-44e0-a1fa-c81110e01fa0" providerId="AD" clId="Web-{559D0DEB-8400-3FF1-D9E7-468FBA18EE78}" dt="2025-03-24T19:36:46.364" v="8" actId="14100"/>
        <pc:sldMkLst>
          <pc:docMk/>
          <pc:sldMk cId="2303056075" sldId="256"/>
        </pc:sldMkLst>
        <pc:spChg chg="mod">
          <ac:chgData name="Mieko Landers" userId="S::mlanders@ccslib.org::07da9021-f6ba-44e0-a1fa-c81110e01fa0" providerId="AD" clId="Web-{559D0DEB-8400-3FF1-D9E7-468FBA18EE78}" dt="2025-03-24T19:36:43.192" v="7" actId="14100"/>
          <ac:spMkLst>
            <pc:docMk/>
            <pc:sldMk cId="2303056075" sldId="256"/>
            <ac:spMk id="2" creationId="{EA6BEC6E-2B39-4BD1-878E-9EAC5977B335}"/>
          </ac:spMkLst>
        </pc:spChg>
        <pc:spChg chg="mod">
          <ac:chgData name="Mieko Landers" userId="S::mlanders@ccslib.org::07da9021-f6ba-44e0-a1fa-c81110e01fa0" providerId="AD" clId="Web-{559D0DEB-8400-3FF1-D9E7-468FBA18EE78}" dt="2025-03-24T19:36:46.364" v="8" actId="14100"/>
          <ac:spMkLst>
            <pc:docMk/>
            <pc:sldMk cId="2303056075" sldId="256"/>
            <ac:spMk id="3" creationId="{211AA3F2-EB2A-4812-9B95-7F38E4DC419F}"/>
          </ac:spMkLst>
        </pc:spChg>
      </pc:sldChg>
      <pc:sldChg chg="modSp">
        <pc:chgData name="Mieko Landers" userId="S::mlanders@ccslib.org::07da9021-f6ba-44e0-a1fa-c81110e01fa0" providerId="AD" clId="Web-{559D0DEB-8400-3FF1-D9E7-468FBA18EE78}" dt="2025-03-24T20:17:40.570" v="158" actId="20577"/>
        <pc:sldMkLst>
          <pc:docMk/>
          <pc:sldMk cId="3334523902" sldId="257"/>
        </pc:sldMkLst>
        <pc:spChg chg="mod">
          <ac:chgData name="Mieko Landers" userId="S::mlanders@ccslib.org::07da9021-f6ba-44e0-a1fa-c81110e01fa0" providerId="AD" clId="Web-{559D0DEB-8400-3FF1-D9E7-468FBA18EE78}" dt="2025-03-24T20:17:40.570" v="158" actId="20577"/>
          <ac:spMkLst>
            <pc:docMk/>
            <pc:sldMk cId="3334523902" sldId="257"/>
            <ac:spMk id="2" creationId="{3FAA79A8-1299-FCF0-0D10-1086F4EDF162}"/>
          </ac:spMkLst>
        </pc:spChg>
      </pc:sldChg>
      <pc:sldChg chg="modSp">
        <pc:chgData name="Mieko Landers" userId="S::mlanders@ccslib.org::07da9021-f6ba-44e0-a1fa-c81110e01fa0" providerId="AD" clId="Web-{559D0DEB-8400-3FF1-D9E7-468FBA18EE78}" dt="2025-03-24T19:37:06.396" v="11" actId="20577"/>
        <pc:sldMkLst>
          <pc:docMk/>
          <pc:sldMk cId="1031866756" sldId="258"/>
        </pc:sldMkLst>
        <pc:spChg chg="mod">
          <ac:chgData name="Mieko Landers" userId="S::mlanders@ccslib.org::07da9021-f6ba-44e0-a1fa-c81110e01fa0" providerId="AD" clId="Web-{559D0DEB-8400-3FF1-D9E7-468FBA18EE78}" dt="2025-03-24T19:37:06.396" v="11" actId="20577"/>
          <ac:spMkLst>
            <pc:docMk/>
            <pc:sldMk cId="1031866756" sldId="258"/>
            <ac:spMk id="2" creationId="{F3D1053C-D883-1ED5-775A-BBA52070C9A8}"/>
          </ac:spMkLst>
        </pc:spChg>
      </pc:sldChg>
      <pc:sldChg chg="modSp">
        <pc:chgData name="Mieko Landers" userId="S::mlanders@ccslib.org::07da9021-f6ba-44e0-a1fa-c81110e01fa0" providerId="AD" clId="Web-{559D0DEB-8400-3FF1-D9E7-468FBA18EE78}" dt="2025-03-24T20:52:33.349" v="476" actId="1076"/>
        <pc:sldMkLst>
          <pc:docMk/>
          <pc:sldMk cId="2734561149" sldId="261"/>
        </pc:sldMkLst>
        <pc:spChg chg="mod">
          <ac:chgData name="Mieko Landers" userId="S::mlanders@ccslib.org::07da9021-f6ba-44e0-a1fa-c81110e01fa0" providerId="AD" clId="Web-{559D0DEB-8400-3FF1-D9E7-468FBA18EE78}" dt="2025-03-24T19:37:17.615" v="13" actId="14100"/>
          <ac:spMkLst>
            <pc:docMk/>
            <pc:sldMk cId="2734561149" sldId="261"/>
            <ac:spMk id="2" creationId="{5410BD53-6E27-F45B-5940-A7E1FC3AE893}"/>
          </ac:spMkLst>
        </pc:spChg>
        <pc:spChg chg="mod">
          <ac:chgData name="Mieko Landers" userId="S::mlanders@ccslib.org::07da9021-f6ba-44e0-a1fa-c81110e01fa0" providerId="AD" clId="Web-{559D0DEB-8400-3FF1-D9E7-468FBA18EE78}" dt="2025-03-24T20:52:33.349" v="476" actId="1076"/>
          <ac:spMkLst>
            <pc:docMk/>
            <pc:sldMk cId="2734561149" sldId="261"/>
            <ac:spMk id="3" creationId="{7870C082-80B7-B206-899A-054353E3B786}"/>
          </ac:spMkLst>
        </pc:spChg>
      </pc:sldChg>
      <pc:sldChg chg="del">
        <pc:chgData name="Mieko Landers" userId="S::mlanders@ccslib.org::07da9021-f6ba-44e0-a1fa-c81110e01fa0" providerId="AD" clId="Web-{559D0DEB-8400-3FF1-D9E7-468FBA18EE78}" dt="2025-03-24T20:18:04.055" v="172"/>
        <pc:sldMkLst>
          <pc:docMk/>
          <pc:sldMk cId="226878796" sldId="275"/>
        </pc:sldMkLst>
      </pc:sldChg>
      <pc:sldChg chg="del">
        <pc:chgData name="Mieko Landers" userId="S::mlanders@ccslib.org::07da9021-f6ba-44e0-a1fa-c81110e01fa0" providerId="AD" clId="Web-{559D0DEB-8400-3FF1-D9E7-468FBA18EE78}" dt="2025-03-24T20:18:02.992" v="170"/>
        <pc:sldMkLst>
          <pc:docMk/>
          <pc:sldMk cId="188580358" sldId="276"/>
        </pc:sldMkLst>
      </pc:sldChg>
      <pc:sldChg chg="del">
        <pc:chgData name="Mieko Landers" userId="S::mlanders@ccslib.org::07da9021-f6ba-44e0-a1fa-c81110e01fa0" providerId="AD" clId="Web-{559D0DEB-8400-3FF1-D9E7-468FBA18EE78}" dt="2025-03-24T20:18:02.336" v="169"/>
        <pc:sldMkLst>
          <pc:docMk/>
          <pc:sldMk cId="1167150983" sldId="277"/>
        </pc:sldMkLst>
      </pc:sldChg>
      <pc:sldChg chg="del">
        <pc:chgData name="Mieko Landers" userId="S::mlanders@ccslib.org::07da9021-f6ba-44e0-a1fa-c81110e01fa0" providerId="AD" clId="Web-{559D0DEB-8400-3FF1-D9E7-468FBA18EE78}" dt="2025-03-24T20:18:05.914" v="174"/>
        <pc:sldMkLst>
          <pc:docMk/>
          <pc:sldMk cId="1010487199" sldId="297"/>
        </pc:sldMkLst>
      </pc:sldChg>
      <pc:sldChg chg="del">
        <pc:chgData name="Mieko Landers" userId="S::mlanders@ccslib.org::07da9021-f6ba-44e0-a1fa-c81110e01fa0" providerId="AD" clId="Web-{559D0DEB-8400-3FF1-D9E7-468FBA18EE78}" dt="2025-03-24T20:18:14.742" v="178"/>
        <pc:sldMkLst>
          <pc:docMk/>
          <pc:sldMk cId="3742405147" sldId="298"/>
        </pc:sldMkLst>
      </pc:sldChg>
      <pc:sldChg chg="del">
        <pc:chgData name="Mieko Landers" userId="S::mlanders@ccslib.org::07da9021-f6ba-44e0-a1fa-c81110e01fa0" providerId="AD" clId="Web-{559D0DEB-8400-3FF1-D9E7-468FBA18EE78}" dt="2025-03-24T20:18:08.430" v="177"/>
        <pc:sldMkLst>
          <pc:docMk/>
          <pc:sldMk cId="3634130054" sldId="299"/>
        </pc:sldMkLst>
      </pc:sldChg>
      <pc:sldChg chg="del">
        <pc:chgData name="Mieko Landers" userId="S::mlanders@ccslib.org::07da9021-f6ba-44e0-a1fa-c81110e01fa0" providerId="AD" clId="Web-{559D0DEB-8400-3FF1-D9E7-468FBA18EE78}" dt="2025-03-24T20:18:07.180" v="176"/>
        <pc:sldMkLst>
          <pc:docMk/>
          <pc:sldMk cId="185629974" sldId="300"/>
        </pc:sldMkLst>
      </pc:sldChg>
      <pc:sldChg chg="del">
        <pc:chgData name="Mieko Landers" userId="S::mlanders@ccslib.org::07da9021-f6ba-44e0-a1fa-c81110e01fa0" providerId="AD" clId="Web-{559D0DEB-8400-3FF1-D9E7-468FBA18EE78}" dt="2025-03-24T20:18:06.586" v="175"/>
        <pc:sldMkLst>
          <pc:docMk/>
          <pc:sldMk cId="4098461108" sldId="301"/>
        </pc:sldMkLst>
      </pc:sldChg>
      <pc:sldChg chg="del">
        <pc:chgData name="Mieko Landers" userId="S::mlanders@ccslib.org::07da9021-f6ba-44e0-a1fa-c81110e01fa0" providerId="AD" clId="Web-{559D0DEB-8400-3FF1-D9E7-468FBA18EE78}" dt="2025-03-24T20:18:05.180" v="173"/>
        <pc:sldMkLst>
          <pc:docMk/>
          <pc:sldMk cId="3949838302" sldId="302"/>
        </pc:sldMkLst>
      </pc:sldChg>
      <pc:sldChg chg="del">
        <pc:chgData name="Mieko Landers" userId="S::mlanders@ccslib.org::07da9021-f6ba-44e0-a1fa-c81110e01fa0" providerId="AD" clId="Web-{559D0DEB-8400-3FF1-D9E7-468FBA18EE78}" dt="2025-03-24T20:18:01.680" v="168"/>
        <pc:sldMkLst>
          <pc:docMk/>
          <pc:sldMk cId="666474630" sldId="303"/>
        </pc:sldMkLst>
      </pc:sldChg>
      <pc:sldChg chg="del">
        <pc:chgData name="Mieko Landers" userId="S::mlanders@ccslib.org::07da9021-f6ba-44e0-a1fa-c81110e01fa0" providerId="AD" clId="Web-{559D0DEB-8400-3FF1-D9E7-468FBA18EE78}" dt="2025-03-24T20:18:01.086" v="167"/>
        <pc:sldMkLst>
          <pc:docMk/>
          <pc:sldMk cId="2655220315" sldId="304"/>
        </pc:sldMkLst>
      </pc:sldChg>
      <pc:sldChg chg="del">
        <pc:chgData name="Mieko Landers" userId="S::mlanders@ccslib.org::07da9021-f6ba-44e0-a1fa-c81110e01fa0" providerId="AD" clId="Web-{559D0DEB-8400-3FF1-D9E7-468FBA18EE78}" dt="2025-03-24T20:18:00.320" v="166"/>
        <pc:sldMkLst>
          <pc:docMk/>
          <pc:sldMk cId="4161357080" sldId="305"/>
        </pc:sldMkLst>
      </pc:sldChg>
      <pc:sldChg chg="del">
        <pc:chgData name="Mieko Landers" userId="S::mlanders@ccslib.org::07da9021-f6ba-44e0-a1fa-c81110e01fa0" providerId="AD" clId="Web-{559D0DEB-8400-3FF1-D9E7-468FBA18EE78}" dt="2025-03-24T20:18:03.664" v="171"/>
        <pc:sldMkLst>
          <pc:docMk/>
          <pc:sldMk cId="2573010687" sldId="306"/>
        </pc:sldMkLst>
      </pc:sldChg>
      <pc:sldChg chg="del">
        <pc:chgData name="Mieko Landers" userId="S::mlanders@ccslib.org::07da9021-f6ba-44e0-a1fa-c81110e01fa0" providerId="AD" clId="Web-{559D0DEB-8400-3FF1-D9E7-468FBA18EE78}" dt="2025-03-24T20:17:59.102" v="165"/>
        <pc:sldMkLst>
          <pc:docMk/>
          <pc:sldMk cId="2371877660" sldId="307"/>
        </pc:sldMkLst>
      </pc:sldChg>
      <pc:sldChg chg="del">
        <pc:chgData name="Mieko Landers" userId="S::mlanders@ccslib.org::07da9021-f6ba-44e0-a1fa-c81110e01fa0" providerId="AD" clId="Web-{559D0DEB-8400-3FF1-D9E7-468FBA18EE78}" dt="2025-03-24T20:17:58.711" v="164"/>
        <pc:sldMkLst>
          <pc:docMk/>
          <pc:sldMk cId="3770733458" sldId="308"/>
        </pc:sldMkLst>
      </pc:sldChg>
      <pc:sldChg chg="del">
        <pc:chgData name="Mieko Landers" userId="S::mlanders@ccslib.org::07da9021-f6ba-44e0-a1fa-c81110e01fa0" providerId="AD" clId="Web-{559D0DEB-8400-3FF1-D9E7-468FBA18EE78}" dt="2025-03-24T20:17:58.695" v="163"/>
        <pc:sldMkLst>
          <pc:docMk/>
          <pc:sldMk cId="1946458286" sldId="309"/>
        </pc:sldMkLst>
      </pc:sldChg>
      <pc:sldChg chg="del">
        <pc:chgData name="Mieko Landers" userId="S::mlanders@ccslib.org::07da9021-f6ba-44e0-a1fa-c81110e01fa0" providerId="AD" clId="Web-{559D0DEB-8400-3FF1-D9E7-468FBA18EE78}" dt="2025-03-24T20:17:58.586" v="162"/>
        <pc:sldMkLst>
          <pc:docMk/>
          <pc:sldMk cId="1458699736" sldId="310"/>
        </pc:sldMkLst>
      </pc:sldChg>
      <pc:sldChg chg="del">
        <pc:chgData name="Mieko Landers" userId="S::mlanders@ccslib.org::07da9021-f6ba-44e0-a1fa-c81110e01fa0" providerId="AD" clId="Web-{559D0DEB-8400-3FF1-D9E7-468FBA18EE78}" dt="2025-03-24T20:17:55.320" v="161"/>
        <pc:sldMkLst>
          <pc:docMk/>
          <pc:sldMk cId="586098899" sldId="311"/>
        </pc:sldMkLst>
      </pc:sldChg>
      <pc:sldChg chg="del">
        <pc:chgData name="Mieko Landers" userId="S::mlanders@ccslib.org::07da9021-f6ba-44e0-a1fa-c81110e01fa0" providerId="AD" clId="Web-{559D0DEB-8400-3FF1-D9E7-468FBA18EE78}" dt="2025-03-24T20:17:54.961" v="160"/>
        <pc:sldMkLst>
          <pc:docMk/>
          <pc:sldMk cId="2432027312" sldId="312"/>
        </pc:sldMkLst>
      </pc:sldChg>
      <pc:sldChg chg="del">
        <pc:chgData name="Mieko Landers" userId="S::mlanders@ccslib.org::07da9021-f6ba-44e0-a1fa-c81110e01fa0" providerId="AD" clId="Web-{559D0DEB-8400-3FF1-D9E7-468FBA18EE78}" dt="2025-03-24T20:17:54.352" v="159"/>
        <pc:sldMkLst>
          <pc:docMk/>
          <pc:sldMk cId="1885332807" sldId="313"/>
        </pc:sldMkLst>
      </pc:sldChg>
      <pc:sldChg chg="addSp delSp modSp add replId">
        <pc:chgData name="Mieko Landers" userId="S::mlanders@ccslib.org::07da9021-f6ba-44e0-a1fa-c81110e01fa0" providerId="AD" clId="Web-{559D0DEB-8400-3FF1-D9E7-468FBA18EE78}" dt="2025-03-24T20:52:45.209" v="480"/>
        <pc:sldMkLst>
          <pc:docMk/>
          <pc:sldMk cId="2090983629" sldId="314"/>
        </pc:sldMkLst>
        <pc:spChg chg="mod">
          <ac:chgData name="Mieko Landers" userId="S::mlanders@ccslib.org::07da9021-f6ba-44e0-a1fa-c81110e01fa0" providerId="AD" clId="Web-{559D0DEB-8400-3FF1-D9E7-468FBA18EE78}" dt="2025-03-24T19:54:18.973" v="122" actId="20577"/>
          <ac:spMkLst>
            <pc:docMk/>
            <pc:sldMk cId="2090983629" sldId="314"/>
            <ac:spMk id="2" creationId="{EBB3B1BB-9BA6-95FB-0B15-99E1172CFC6B}"/>
          </ac:spMkLst>
        </pc:spChg>
        <pc:spChg chg="del">
          <ac:chgData name="Mieko Landers" userId="S::mlanders@ccslib.org::07da9021-f6ba-44e0-a1fa-c81110e01fa0" providerId="AD" clId="Web-{559D0DEB-8400-3FF1-D9E7-468FBA18EE78}" dt="2025-03-24T20:52:35.615" v="477"/>
          <ac:spMkLst>
            <pc:docMk/>
            <pc:sldMk cId="2090983629" sldId="314"/>
            <ac:spMk id="3" creationId="{AB80ADC6-2CC5-01DF-FAF3-2393A5DE4DC1}"/>
          </ac:spMkLst>
        </pc:spChg>
        <pc:spChg chg="add del mod">
          <ac:chgData name="Mieko Landers" userId="S::mlanders@ccslib.org::07da9021-f6ba-44e0-a1fa-c81110e01fa0" providerId="AD" clId="Web-{559D0DEB-8400-3FF1-D9E7-468FBA18EE78}" dt="2025-03-24T20:52:45.209" v="480"/>
          <ac:spMkLst>
            <pc:docMk/>
            <pc:sldMk cId="2090983629" sldId="314"/>
            <ac:spMk id="5" creationId="{EAC97BFB-739F-4D67-457C-246907DBA873}"/>
          </ac:spMkLst>
        </pc:spChg>
        <pc:spChg chg="add">
          <ac:chgData name="Mieko Landers" userId="S::mlanders@ccslib.org::07da9021-f6ba-44e0-a1fa-c81110e01fa0" providerId="AD" clId="Web-{559D0DEB-8400-3FF1-D9E7-468FBA18EE78}" dt="2025-03-24T20:52:41.740" v="479"/>
          <ac:spMkLst>
            <pc:docMk/>
            <pc:sldMk cId="2090983629" sldId="314"/>
            <ac:spMk id="7" creationId="{66412ED1-038D-A0BF-C785-9EE346C1BD0A}"/>
          </ac:spMkLst>
        </pc:spChg>
      </pc:sldChg>
      <pc:sldChg chg="addSp delSp modSp add replId">
        <pc:chgData name="Mieko Landers" userId="S::mlanders@ccslib.org::07da9021-f6ba-44e0-a1fa-c81110e01fa0" providerId="AD" clId="Web-{559D0DEB-8400-3FF1-D9E7-468FBA18EE78}" dt="2025-03-24T20:52:49.334" v="482"/>
        <pc:sldMkLst>
          <pc:docMk/>
          <pc:sldMk cId="3764488105" sldId="315"/>
        </pc:sldMkLst>
        <pc:spChg chg="mod">
          <ac:chgData name="Mieko Landers" userId="S::mlanders@ccslib.org::07da9021-f6ba-44e0-a1fa-c81110e01fa0" providerId="AD" clId="Web-{559D0DEB-8400-3FF1-D9E7-468FBA18EE78}" dt="2025-03-24T20:17:16.023" v="132" actId="20577"/>
          <ac:spMkLst>
            <pc:docMk/>
            <pc:sldMk cId="3764488105" sldId="315"/>
            <ac:spMk id="2" creationId="{962EAFA0-DAB0-6DB2-0641-4F55BEE3750A}"/>
          </ac:spMkLst>
        </pc:spChg>
        <pc:spChg chg="del">
          <ac:chgData name="Mieko Landers" userId="S::mlanders@ccslib.org::07da9021-f6ba-44e0-a1fa-c81110e01fa0" providerId="AD" clId="Web-{559D0DEB-8400-3FF1-D9E7-468FBA18EE78}" dt="2025-03-24T20:52:37.834" v="478"/>
          <ac:spMkLst>
            <pc:docMk/>
            <pc:sldMk cId="3764488105" sldId="315"/>
            <ac:spMk id="3" creationId="{2D59AD93-D4A1-0A24-FE39-ACBF542D16CA}"/>
          </ac:spMkLst>
        </pc:spChg>
        <pc:spChg chg="add del mod">
          <ac:chgData name="Mieko Landers" userId="S::mlanders@ccslib.org::07da9021-f6ba-44e0-a1fa-c81110e01fa0" providerId="AD" clId="Web-{559D0DEB-8400-3FF1-D9E7-468FBA18EE78}" dt="2025-03-24T20:52:48.396" v="481"/>
          <ac:spMkLst>
            <pc:docMk/>
            <pc:sldMk cId="3764488105" sldId="315"/>
            <ac:spMk id="5" creationId="{4F2F4C6D-6080-0D68-C743-07F254F586B3}"/>
          </ac:spMkLst>
        </pc:spChg>
        <pc:spChg chg="add mod">
          <ac:chgData name="Mieko Landers" userId="S::mlanders@ccslib.org::07da9021-f6ba-44e0-a1fa-c81110e01fa0" providerId="AD" clId="Web-{559D0DEB-8400-3FF1-D9E7-468FBA18EE78}" dt="2025-03-24T20:52:49.334" v="482"/>
          <ac:spMkLst>
            <pc:docMk/>
            <pc:sldMk cId="3764488105" sldId="315"/>
            <ac:spMk id="7" creationId="{198DC051-89EA-2793-F79B-80D9D454639A}"/>
          </ac:spMkLst>
        </pc:spChg>
      </pc:sldChg>
      <pc:sldChg chg="addSp modSp new">
        <pc:chgData name="Mieko Landers" userId="S::mlanders@ccslib.org::07da9021-f6ba-44e0-a1fa-c81110e01fa0" providerId="AD" clId="Web-{559D0DEB-8400-3FF1-D9E7-468FBA18EE78}" dt="2025-03-24T20:27:04.593" v="467" actId="1076"/>
        <pc:sldMkLst>
          <pc:docMk/>
          <pc:sldMk cId="854358589" sldId="316"/>
        </pc:sldMkLst>
        <pc:spChg chg="add mod">
          <ac:chgData name="Mieko Landers" userId="S::mlanders@ccslib.org::07da9021-f6ba-44e0-a1fa-c81110e01fa0" providerId="AD" clId="Web-{559D0DEB-8400-3FF1-D9E7-468FBA18EE78}" dt="2025-03-24T20:27:04.593" v="467" actId="1076"/>
          <ac:spMkLst>
            <pc:docMk/>
            <pc:sldMk cId="854358589" sldId="316"/>
            <ac:spMk id="2" creationId="{8FAF0D8D-1A34-B572-8371-88C2B369A6F3}"/>
          </ac:spMkLst>
        </pc:spChg>
      </pc:sldChg>
      <pc:sldChg chg="modSp add replId">
        <pc:chgData name="Mieko Landers" userId="S::mlanders@ccslib.org::07da9021-f6ba-44e0-a1fa-c81110e01fa0" providerId="AD" clId="Web-{559D0DEB-8400-3FF1-D9E7-468FBA18EE78}" dt="2025-03-24T20:27:26.594" v="471" actId="20577"/>
        <pc:sldMkLst>
          <pc:docMk/>
          <pc:sldMk cId="1543740265" sldId="317"/>
        </pc:sldMkLst>
        <pc:spChg chg="mod">
          <ac:chgData name="Mieko Landers" userId="S::mlanders@ccslib.org::07da9021-f6ba-44e0-a1fa-c81110e01fa0" providerId="AD" clId="Web-{559D0DEB-8400-3FF1-D9E7-468FBA18EE78}" dt="2025-03-24T20:27:26.594" v="471" actId="20577"/>
          <ac:spMkLst>
            <pc:docMk/>
            <pc:sldMk cId="1543740265" sldId="317"/>
            <ac:spMk id="2" creationId="{B7BD4B02-015C-1B57-AE7B-36804CDE0AD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A1C5A-3D3D-4D20-9DFD-F8F423346A25}" type="datetimeFigureOut"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403A3-0416-4BCC-9E65-26644A0D5B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78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-5542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02528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7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89C4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040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89C4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497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111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11084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rgbClr val="ECA54E"/>
              </a:gs>
              <a:gs pos="100000">
                <a:srgbClr val="DE8318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DE831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755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6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DE8318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72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DE8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442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DE8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762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86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45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88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32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3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97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11084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rgbClr val="89C43A"/>
              </a:gs>
              <a:gs pos="100000">
                <a:srgbClr val="4A6B1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89C43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39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87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89C43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9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28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2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help@ccslib.org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cslib.org/training/library-online-catalog-evaluation-project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BEC6E-2B39-4BD1-878E-9EAC5977B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4526" y="0"/>
            <a:ext cx="11737474" cy="2387600"/>
          </a:xfrm>
        </p:spPr>
        <p:txBody>
          <a:bodyPr/>
          <a:lstStyle/>
          <a:p>
            <a:r>
              <a:rPr lang="en-US" dirty="0">
                <a:ea typeface="Verdana"/>
              </a:rPr>
              <a:t>PAS Technical Group  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AA3F2-EB2A-4812-9B95-7F38E4DC41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2241" y="2387600"/>
            <a:ext cx="11739759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Open Sans"/>
                <a:cs typeface="Open Sans"/>
              </a:rPr>
              <a:t>March 27,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5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Verdana"/>
              </a:rPr>
              <a:t>CCS Updates</a:t>
            </a:r>
          </a:p>
        </p:txBody>
      </p:sp>
    </p:spTree>
    <p:extLst>
      <p:ext uri="{BB962C8B-B14F-4D97-AF65-F5344CB8AC3E}">
        <p14:creationId xmlns:p14="http://schemas.microsoft.com/office/powerpoint/2010/main" val="1031866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0BD53-6E27-F45B-5940-A7E1FC3A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794" y="1"/>
            <a:ext cx="11822206" cy="1701893"/>
          </a:xfrm>
        </p:spPr>
        <p:txBody>
          <a:bodyPr/>
          <a:lstStyle/>
          <a:p>
            <a:r>
              <a:rPr lang="en-US" dirty="0">
                <a:ea typeface="Verdana"/>
              </a:rPr>
              <a:t>IP Address Restriction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0C082-80B7-B206-899A-054353E3B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794" y="2128183"/>
            <a:ext cx="10780059" cy="41944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ea typeface="+mn-lt"/>
                <a:cs typeface="+mn-lt"/>
              </a:rPr>
              <a:t>Starting March 18, access to the Staff Client was restricted to library IP </a:t>
            </a:r>
            <a:r>
              <a:rPr lang="en-US" sz="2400">
                <a:solidFill>
                  <a:srgbClr val="000000"/>
                </a:solidFill>
                <a:ea typeface="+mn-lt"/>
                <a:cs typeface="+mn-lt"/>
              </a:rPr>
              <a:t>addresses only (Leap access was not impacted)</a:t>
            </a:r>
            <a:endParaRPr lang="en-US" sz="2400">
              <a:ea typeface="Open Sans"/>
              <a:cs typeface="Open Sans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r>
              <a:rPr lang="en-US" sz="24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If working remotely, access the Staff Client via VPN </a:t>
            </a:r>
          </a:p>
          <a:p>
            <a:endParaRPr lang="en-US" sz="24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 Email </a:t>
            </a:r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  <a:hlinkClick r:id="rId2"/>
              </a:rPr>
              <a:t>help@ccslib.org</a:t>
            </a:r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 to report any IP address changes</a:t>
            </a:r>
          </a:p>
          <a:p>
            <a:pPr marL="0" indent="0">
              <a:buNone/>
            </a:pPr>
            <a:endParaRPr lang="en-US" dirty="0"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734561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28B392-2CB8-9320-2ADD-169D611B6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3B1BB-9BA6-95FB-0B15-99E1172CF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794" y="1"/>
            <a:ext cx="11822206" cy="1701893"/>
          </a:xfrm>
        </p:spPr>
        <p:txBody>
          <a:bodyPr/>
          <a:lstStyle/>
          <a:p>
            <a:r>
              <a:rPr lang="en-US" dirty="0">
                <a:ea typeface="Verdana"/>
              </a:rPr>
              <a:t>Discovery Layer Project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6412ED1-038D-A0BF-C785-9EE346C1BD0A}"/>
              </a:ext>
            </a:extLst>
          </p:cNvPr>
          <p:cNvSpPr txBox="1">
            <a:spLocks/>
          </p:cNvSpPr>
          <p:nvPr/>
        </p:nvSpPr>
        <p:spPr>
          <a:xfrm>
            <a:off x="369794" y="1999807"/>
            <a:ext cx="11622269" cy="43228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  <a:ea typeface="+mn-lt"/>
                <a:cs typeface="+mn-lt"/>
              </a:rPr>
              <a:t>Evaluating Vega Discover, Aspen, and </a:t>
            </a:r>
            <a:r>
              <a:rPr lang="en-US" sz="2400" err="1">
                <a:solidFill>
                  <a:srgbClr val="000000"/>
                </a:solidFill>
                <a:ea typeface="+mn-lt"/>
                <a:cs typeface="+mn-lt"/>
              </a:rPr>
              <a:t>Bibliocore</a:t>
            </a:r>
            <a:r>
              <a:rPr lang="en-US" sz="2400" dirty="0">
                <a:solidFill>
                  <a:srgbClr val="000000"/>
                </a:solidFill>
                <a:ea typeface="+mn-lt"/>
                <a:cs typeface="+mn-lt"/>
              </a:rPr>
              <a:t> as potential discovery layers</a:t>
            </a:r>
            <a:endParaRPr lang="en-US" sz="2400">
              <a:ea typeface="Open Sans"/>
              <a:cs typeface="Open San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r>
              <a:rPr lang="en-US" sz="2400" dirty="0">
                <a:solidFill>
                  <a:srgbClr val="000000"/>
                </a:solidFill>
                <a:ea typeface="+mn-lt"/>
                <a:cs typeface="+mn-lt"/>
              </a:rPr>
              <a:t>Info about the project and recordings of Vendor demos are available on our website </a:t>
            </a:r>
            <a:br>
              <a:rPr lang="en-US" sz="2400" dirty="0">
                <a:ea typeface="+mn-lt"/>
                <a:cs typeface="+mn-lt"/>
              </a:rPr>
            </a:br>
            <a:r>
              <a:rPr lang="en-US" sz="2000" dirty="0">
                <a:solidFill>
                  <a:srgbClr val="000000"/>
                </a:solidFill>
                <a:ea typeface="+mn-lt"/>
                <a:cs typeface="+mn-lt"/>
                <a:hlinkClick r:id="rId2"/>
              </a:rPr>
              <a:t>https://www.ccslib.org/training/library-online-catalog-evaluation-project</a:t>
            </a:r>
            <a:endParaRPr lang="en-US" sz="2000">
              <a:solidFill>
                <a:srgbClr val="000000"/>
              </a:solidFill>
              <a:ea typeface="+mn-lt"/>
              <a:cs typeface="+mn-lt"/>
            </a:endParaRPr>
          </a:p>
          <a:p>
            <a:endParaRPr lang="en-US" sz="24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r>
              <a:rPr lang="en-US" sz="2400" dirty="0">
                <a:solidFill>
                  <a:srgbClr val="000000"/>
                </a:solidFill>
                <a:ea typeface="+mn-lt"/>
                <a:cs typeface="+mn-lt"/>
              </a:rPr>
              <a:t>Next steps are to review data and evaluations from Database Management, CCS staff, and member library staff to form a recommendation for Governing Board for May decision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090983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989D7-C6AA-AD09-1396-B51B4FEA0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EAFA0-DAB0-6DB2-0641-4F55BEE37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794" y="1"/>
            <a:ext cx="11822206" cy="1701893"/>
          </a:xfrm>
        </p:spPr>
        <p:txBody>
          <a:bodyPr/>
          <a:lstStyle/>
          <a:p>
            <a:r>
              <a:rPr lang="en-US" dirty="0">
                <a:ea typeface="Verdana"/>
              </a:rPr>
              <a:t>Vernon Migration Update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98DC051-89EA-2793-F79B-80D9D4546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794" y="1971301"/>
            <a:ext cx="11687735" cy="42392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ea typeface="+mn-lt"/>
                <a:cs typeface="+mn-lt"/>
              </a:rPr>
              <a:t>Vernon Area Public Library migration team hard at work!</a:t>
            </a:r>
            <a:endParaRPr lang="en-US" sz="2400" dirty="0">
              <a:ea typeface="Open Sans"/>
              <a:cs typeface="Open Sans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CCS building Vernon library and branches into Polaris database – may see Vernon appear in drop-down lists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Training database will be unavailable during test data load (April 28 – May 16)</a:t>
            </a:r>
          </a:p>
          <a:p>
            <a:endParaRPr lang="en-US" sz="24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Offline period scheduled over Labor Day weekend. CCS libraries will come back online on Tuesday, September 2</a:t>
            </a:r>
          </a:p>
          <a:p>
            <a:pPr marL="0" indent="0">
              <a:buNone/>
            </a:pPr>
            <a:endParaRPr lang="en-US" dirty="0"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764488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A79A8-1299-FCF0-0D10-1086F4EDF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Verdana"/>
              </a:rPr>
              <a:t>Youth Literacy Materials Heading</a:t>
            </a:r>
          </a:p>
        </p:txBody>
      </p:sp>
    </p:spTree>
    <p:extLst>
      <p:ext uri="{BB962C8B-B14F-4D97-AF65-F5344CB8AC3E}">
        <p14:creationId xmlns:p14="http://schemas.microsoft.com/office/powerpoint/2010/main" val="3334523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AF0D8D-1A34-B572-8371-88C2B369A6F3}"/>
              </a:ext>
            </a:extLst>
          </p:cNvPr>
          <p:cNvSpPr txBox="1"/>
          <p:nvPr/>
        </p:nvSpPr>
        <p:spPr>
          <a:xfrm>
            <a:off x="711287" y="403225"/>
            <a:ext cx="10904113" cy="52937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accent5"/>
                </a:solidFill>
                <a:ea typeface="Open Sans"/>
                <a:cs typeface="Open Sans"/>
              </a:rPr>
              <a:t>Youth Literacy Materials Heading</a:t>
            </a:r>
          </a:p>
          <a:p>
            <a:endParaRPr lang="en-US" sz="2800" b="1" dirty="0">
              <a:solidFill>
                <a:schemeClr val="accent5"/>
              </a:solidFill>
              <a:ea typeface="Open Sans"/>
              <a:cs typeface="Open Sans"/>
            </a:endParaRPr>
          </a:p>
          <a:p>
            <a:endParaRPr lang="en-US" dirty="0">
              <a:ea typeface="Open Sans"/>
              <a:cs typeface="Open Sans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ea typeface="Open Sans"/>
                <a:cs typeface="Open Sans"/>
              </a:rPr>
              <a:t>SCRAP interested in feedback from PAS about a potential new genre heading, "Youth literacy materials"</a:t>
            </a:r>
          </a:p>
          <a:p>
            <a:pPr marL="285750" indent="-285750">
              <a:buFont typeface="Arial"/>
              <a:buChar char="•"/>
            </a:pPr>
            <a:endParaRPr lang="en-US" sz="2400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'Adult literacy materials' recently available as a local genre heading - used</a:t>
            </a:r>
            <a:r>
              <a:rPr lang="en-US" sz="2400" dirty="0">
                <a:ea typeface="Open Sans"/>
                <a:cs typeface="Open Sans"/>
              </a:rPr>
              <a:t> with</a:t>
            </a:r>
            <a:r>
              <a:rPr lang="en-US" sz="2400" dirty="0">
                <a:ea typeface="+mn-lt"/>
                <a:cs typeface="+mn-lt"/>
              </a:rPr>
              <a:t> books, kits, and other materials for English language learners</a:t>
            </a:r>
          </a:p>
          <a:p>
            <a:endParaRPr lang="en-US" sz="2400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SCRAP is gathering feedback on having separate headings for Youth and Adults/Teens</a:t>
            </a:r>
          </a:p>
          <a:p>
            <a:endParaRPr lang="en-US" sz="2400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'Youth literacy materials' would be intended for a broader usage than books that have the subject heading for 'Readers'</a:t>
            </a:r>
          </a:p>
        </p:txBody>
      </p:sp>
    </p:spTree>
    <p:extLst>
      <p:ext uri="{BB962C8B-B14F-4D97-AF65-F5344CB8AC3E}">
        <p14:creationId xmlns:p14="http://schemas.microsoft.com/office/powerpoint/2010/main" val="854358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9C1604-02F6-569E-1F8E-87DF23C34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BD4B02-015C-1B57-AE7B-36804CDE0AD3}"/>
              </a:ext>
            </a:extLst>
          </p:cNvPr>
          <p:cNvSpPr txBox="1"/>
          <p:nvPr/>
        </p:nvSpPr>
        <p:spPr>
          <a:xfrm>
            <a:off x="722493" y="392019"/>
            <a:ext cx="11229084" cy="52014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accent5"/>
                </a:solidFill>
                <a:ea typeface="Open Sans"/>
                <a:cs typeface="Open Sans"/>
              </a:rPr>
              <a:t>Youth Literacy Materials Heading</a:t>
            </a:r>
          </a:p>
          <a:p>
            <a:endParaRPr lang="en-US" sz="2800" b="1" dirty="0">
              <a:solidFill>
                <a:schemeClr val="accent5"/>
              </a:solidFill>
              <a:ea typeface="Open Sans"/>
              <a:cs typeface="Open Sans"/>
            </a:endParaRPr>
          </a:p>
          <a:p>
            <a:endParaRPr lang="en-US" dirty="0">
              <a:ea typeface="Open Sans"/>
              <a:cs typeface="Open Sans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ea typeface="Open Sans"/>
                <a:cs typeface="Open Sans"/>
              </a:rPr>
              <a:t>Discussion questions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>
                <a:ea typeface="Open Sans"/>
                <a:cs typeface="Open Sans"/>
              </a:rPr>
              <a:t>from SCRAP:</a:t>
            </a:r>
          </a:p>
          <a:p>
            <a:endParaRPr lang="en-US" sz="2400" dirty="0">
              <a:solidFill>
                <a:srgbClr val="000000"/>
              </a:solidFill>
              <a:latin typeface="Open Sans"/>
              <a:ea typeface="+mn-lt"/>
              <a:cs typeface="+mn-lt"/>
            </a:endParaRPr>
          </a:p>
          <a:p>
            <a:pPr lvl="1">
              <a:buFont typeface="Courier New"/>
              <a:buChar char="o"/>
            </a:pPr>
            <a:r>
              <a:rPr lang="en-US" sz="2400" dirty="0">
                <a:solidFill>
                  <a:srgbClr val="242424"/>
                </a:solidFill>
                <a:latin typeface="Open Sans"/>
                <a:ea typeface="+mn-lt"/>
                <a:cs typeface="+mn-lt"/>
              </a:rPr>
              <a:t> Do you feel like “Youth literacy materials” would include the entire youth collection or specific materials like readers and literacy kits?</a:t>
            </a:r>
            <a:endParaRPr lang="en-US" sz="2400">
              <a:latin typeface="Open Sans"/>
              <a:ea typeface="+mn-lt"/>
              <a:cs typeface="+mn-lt"/>
            </a:endParaRPr>
          </a:p>
          <a:p>
            <a:pPr lvl="1"/>
            <a:endParaRPr lang="en-US" sz="2400" dirty="0">
              <a:solidFill>
                <a:srgbClr val="242424"/>
              </a:solidFill>
              <a:latin typeface="Open Sans"/>
              <a:ea typeface="+mn-lt"/>
              <a:cs typeface="+mn-lt"/>
            </a:endParaRPr>
          </a:p>
          <a:p>
            <a:pPr lvl="1">
              <a:buFont typeface="Courier New"/>
              <a:buChar char="o"/>
            </a:pPr>
            <a:r>
              <a:rPr lang="en-US" sz="2400" dirty="0">
                <a:solidFill>
                  <a:srgbClr val="242424"/>
                </a:solidFill>
                <a:latin typeface="Open Sans"/>
                <a:ea typeface="+mn-lt"/>
                <a:cs typeface="+mn-lt"/>
              </a:rPr>
              <a:t> Do you feel this would be a useful heading for identifying a specific literacy collection?</a:t>
            </a:r>
            <a:endParaRPr lang="en-US" sz="2400">
              <a:latin typeface="Open Sans"/>
              <a:ea typeface="Open Sans"/>
              <a:cs typeface="Open Sans"/>
            </a:endParaRPr>
          </a:p>
          <a:p>
            <a:pPr lvl="1"/>
            <a:endParaRPr lang="en-US" sz="2400" dirty="0">
              <a:solidFill>
                <a:srgbClr val="242424"/>
              </a:solidFill>
              <a:latin typeface="Open Sans"/>
              <a:ea typeface="+mn-lt"/>
              <a:cs typeface="+mn-lt"/>
            </a:endParaRPr>
          </a:p>
          <a:p>
            <a:pPr lvl="1">
              <a:buFont typeface="Courier New"/>
              <a:buChar char="o"/>
            </a:pPr>
            <a:r>
              <a:rPr lang="en-US" sz="2400" dirty="0">
                <a:solidFill>
                  <a:srgbClr val="242424"/>
                </a:solidFill>
                <a:latin typeface="Open Sans"/>
                <a:ea typeface="+mn-lt"/>
                <a:cs typeface="+mn-lt"/>
              </a:rPr>
              <a:t> If you were to apply it to records, what material types would you use this heading for, i.e. books, audiobooks, kits?</a:t>
            </a:r>
            <a:endParaRPr lang="en-US" sz="2400">
              <a:latin typeface="Open Sans"/>
              <a:ea typeface="Open Sans"/>
              <a:cs typeface="Open Sans"/>
            </a:endParaRPr>
          </a:p>
          <a:p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3740265"/>
      </p:ext>
    </p:extLst>
  </p:cSld>
  <p:clrMapOvr>
    <a:masterClrMapping/>
  </p:clrMapOvr>
</p:sld>
</file>

<file path=ppt/theme/theme1.xml><?xml version="1.0" encoding="utf-8"?>
<a:theme xmlns:a="http://schemas.openxmlformats.org/drawingml/2006/main" name="CCS-Theme">
  <a:themeElements>
    <a:clrScheme name="Custom 1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00B050"/>
      </a:accent2>
      <a:accent3>
        <a:srgbClr val="F47735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S-Theme" id="{D8B29484-AAF0-4EFE-B5FA-BD93817055CD}" vid="{BD5692A5-0219-43EB-AB0A-279E88752A3F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00B050"/>
      </a:accent2>
      <a:accent3>
        <a:srgbClr val="F47735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ustom 1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00B050"/>
      </a:accent2>
      <a:accent3>
        <a:srgbClr val="F47735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7FD8AEDA893740B2E2B561320165F3" ma:contentTypeVersion="18" ma:contentTypeDescription="Create a new document." ma:contentTypeScope="" ma:versionID="a5b444abd191e559bad1debec9d59aea">
  <xsd:schema xmlns:xsd="http://www.w3.org/2001/XMLSchema" xmlns:xs="http://www.w3.org/2001/XMLSchema" xmlns:p="http://schemas.microsoft.com/office/2006/metadata/properties" xmlns:ns2="49174984-12fa-4a24-9ef6-8a7dc6c2db71" xmlns:ns3="04fb2b99-be89-4f45-b37c-be1ef0c04955" targetNamespace="http://schemas.microsoft.com/office/2006/metadata/properties" ma:root="true" ma:fieldsID="a14ed57fbf49ea8803fb820b2bbe511e" ns2:_="" ns3:_="">
    <xsd:import namespace="49174984-12fa-4a24-9ef6-8a7dc6c2db71"/>
    <xsd:import namespace="04fb2b99-be89-4f45-b37c-be1ef0c0495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174984-12fa-4a24-9ef6-8a7dc6c2db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aa66db-708c-4f1a-b3bc-bbce3a8f22fd}" ma:internalName="TaxCatchAll" ma:showField="CatchAllData" ma:web="49174984-12fa-4a24-9ef6-8a7dc6c2db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b2b99-be89-4f45-b37c-be1ef0c049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48242fc-8867-421b-8d4f-f4d5bb5187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fb2b99-be89-4f45-b37c-be1ef0c04955">
      <Terms xmlns="http://schemas.microsoft.com/office/infopath/2007/PartnerControls"/>
    </lcf76f155ced4ddcb4097134ff3c332f>
    <TaxCatchAll xmlns="49174984-12fa-4a24-9ef6-8a7dc6c2db71" xsi:nil="true"/>
  </documentManagement>
</p:properties>
</file>

<file path=customXml/itemProps1.xml><?xml version="1.0" encoding="utf-8"?>
<ds:datastoreItem xmlns:ds="http://schemas.openxmlformats.org/officeDocument/2006/customXml" ds:itemID="{F4D23F75-D4B2-4ADA-A2A6-890C1C8285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7637BB-AD11-4DA8-93C8-199E3C6A0E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174984-12fa-4a24-9ef6-8a7dc6c2db71"/>
    <ds:schemaRef ds:uri="04fb2b99-be89-4f45-b37c-be1ef0c049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25EBBD-6858-404E-BAC7-C85B6E8B1C73}">
  <ds:schemaRefs>
    <ds:schemaRef ds:uri="1f4a7b86-b388-4593-9eb8-132297e538c0"/>
    <ds:schemaRef ds:uri="fee80435-36fc-4da1-8819-2ce37247b0e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04fb2b99-be89-4f45-b37c-be1ef0c04955"/>
    <ds:schemaRef ds:uri="49174984-12fa-4a24-9ef6-8a7dc6c2db7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CCS-Theme</Template>
  <TotalTime>7</TotalTime>
  <Words>47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CCS-Theme</vt:lpstr>
      <vt:lpstr>1_Office Theme</vt:lpstr>
      <vt:lpstr>2_Office Theme</vt:lpstr>
      <vt:lpstr>PAS Technical Group  </vt:lpstr>
      <vt:lpstr>CCS Updates</vt:lpstr>
      <vt:lpstr>IP Address Restriction</vt:lpstr>
      <vt:lpstr>Discovery Layer Project</vt:lpstr>
      <vt:lpstr>Vernon Migration Update</vt:lpstr>
      <vt:lpstr>Youth Literacy Materials Heading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Weiss</dc:creator>
  <cp:lastModifiedBy>Rachel Fischer</cp:lastModifiedBy>
  <cp:revision>288</cp:revision>
  <dcterms:created xsi:type="dcterms:W3CDTF">2022-04-25T17:57:04Z</dcterms:created>
  <dcterms:modified xsi:type="dcterms:W3CDTF">2025-03-25T14:24:45Z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0x010100417FD8AEDA893740B2E2B561320165F3</vt:lpwstr>
  </property>
  <property fmtid="{D5CDD505-2E9C-101B-9397-08002B2CF9AE}" pid="3" name="MediaServiceImageTags">
    <vt:lpwstr/>
  </property>
</Properties>
</file>