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67" r:id="rId5"/>
    <p:sldMasterId id="2147483674" r:id="rId6"/>
  </p:sldMasterIdLst>
  <p:notesMasterIdLst>
    <p:notesMasterId r:id="rId17"/>
  </p:notesMasterIdLst>
  <p:sldIdLst>
    <p:sldId id="256" r:id="rId7"/>
    <p:sldId id="275" r:id="rId8"/>
    <p:sldId id="290" r:id="rId9"/>
    <p:sldId id="278" r:id="rId10"/>
    <p:sldId id="297" r:id="rId11"/>
    <p:sldId id="280" r:id="rId12"/>
    <p:sldId id="281" r:id="rId13"/>
    <p:sldId id="298" r:id="rId14"/>
    <p:sldId id="299" r:id="rId15"/>
    <p:sldId id="30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0EA3274-E6E3-66D7-D49A-201F91069964}" v="7" dt="2025-06-17T15:14:55.89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2" d="100"/>
          <a:sy n="72" d="100"/>
        </p:scale>
        <p:origin x="1075"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slide" Target="slides/slide9.xml"/><Relationship Id="rId10" Type="http://schemas.openxmlformats.org/officeDocument/2006/relationships/slide" Target="slides/slide4.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507320E-4403-4B3E-A14E-D6C85ABCCDC2}" type="datetimeFigureOut">
              <a:t>6/17/2025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860AA3-0073-48C7-9C8A-7A4D8997B0FB}" type="slidenum">
              <a:t>‹#›</a:t>
            </a:fld>
            <a:endParaRPr lang="en-US"/>
          </a:p>
        </p:txBody>
      </p:sp>
    </p:spTree>
    <p:extLst>
      <p:ext uri="{BB962C8B-B14F-4D97-AF65-F5344CB8AC3E}">
        <p14:creationId xmlns:p14="http://schemas.microsoft.com/office/powerpoint/2010/main" val="32308823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panose="020F0502020204030204"/>
              <a:cs typeface="Calibri"/>
            </a:endParaRPr>
          </a:p>
        </p:txBody>
      </p:sp>
      <p:sp>
        <p:nvSpPr>
          <p:cNvPr id="4" name="Slide Number Placeholder 3"/>
          <p:cNvSpPr>
            <a:spLocks noGrp="1"/>
          </p:cNvSpPr>
          <p:nvPr>
            <p:ph type="sldNum" sz="quarter" idx="5"/>
          </p:nvPr>
        </p:nvSpPr>
        <p:spPr/>
        <p:txBody>
          <a:bodyPr/>
          <a:lstStyle/>
          <a:p>
            <a:fld id="{20860AA3-0073-48C7-9C8A-7A4D8997B0FB}" type="slidenum">
              <a:rPr lang="en-US"/>
              <a:t>2</a:t>
            </a:fld>
            <a:endParaRPr lang="en-US"/>
          </a:p>
        </p:txBody>
      </p:sp>
    </p:spTree>
    <p:extLst>
      <p:ext uri="{BB962C8B-B14F-4D97-AF65-F5344CB8AC3E}">
        <p14:creationId xmlns:p14="http://schemas.microsoft.com/office/powerpoint/2010/main" val="24632140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p:txBody>
      </p:sp>
      <p:sp>
        <p:nvSpPr>
          <p:cNvPr id="4" name="Slide Number Placeholder 3"/>
          <p:cNvSpPr>
            <a:spLocks noGrp="1"/>
          </p:cNvSpPr>
          <p:nvPr>
            <p:ph type="sldNum" sz="quarter" idx="5"/>
          </p:nvPr>
        </p:nvSpPr>
        <p:spPr/>
        <p:txBody>
          <a:bodyPr/>
          <a:lstStyle/>
          <a:p>
            <a:fld id="{20860AA3-0073-48C7-9C8A-7A4D8997B0FB}" type="slidenum">
              <a:t>3</a:t>
            </a:fld>
            <a:endParaRPr lang="en-US"/>
          </a:p>
        </p:txBody>
      </p:sp>
    </p:spTree>
    <p:extLst>
      <p:ext uri="{BB962C8B-B14F-4D97-AF65-F5344CB8AC3E}">
        <p14:creationId xmlns:p14="http://schemas.microsoft.com/office/powerpoint/2010/main" val="13272999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panose="020F0502020204030204"/>
              <a:cs typeface="Calibri"/>
            </a:endParaRPr>
          </a:p>
        </p:txBody>
      </p:sp>
      <p:sp>
        <p:nvSpPr>
          <p:cNvPr id="4" name="Slide Number Placeholder 3"/>
          <p:cNvSpPr>
            <a:spLocks noGrp="1"/>
          </p:cNvSpPr>
          <p:nvPr>
            <p:ph type="sldNum" sz="quarter" idx="5"/>
          </p:nvPr>
        </p:nvSpPr>
        <p:spPr/>
        <p:txBody>
          <a:bodyPr/>
          <a:lstStyle/>
          <a:p>
            <a:fld id="{20860AA3-0073-48C7-9C8A-7A4D8997B0FB}" type="slidenum">
              <a:rPr lang="en-US"/>
              <a:t>4</a:t>
            </a:fld>
            <a:endParaRPr lang="en-US"/>
          </a:p>
        </p:txBody>
      </p:sp>
    </p:spTree>
    <p:extLst>
      <p:ext uri="{BB962C8B-B14F-4D97-AF65-F5344CB8AC3E}">
        <p14:creationId xmlns:p14="http://schemas.microsoft.com/office/powerpoint/2010/main" val="8995354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1E8E3A-7B49-F38F-0B87-8FD8B392CB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9B3E15-7C1B-983A-966E-6C644823B66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97DDEA9-C5BA-7E2B-1A82-E887CB11C278}"/>
              </a:ext>
            </a:extLst>
          </p:cNvPr>
          <p:cNvSpPr>
            <a:spLocks noGrp="1"/>
          </p:cNvSpPr>
          <p:nvPr>
            <p:ph type="body" idx="1"/>
          </p:nvPr>
        </p:nvSpPr>
        <p:spPr/>
        <p:txBody>
          <a:bodyPr/>
          <a:lstStyle/>
          <a:p>
            <a:endParaRPr lang="en-US" dirty="0">
              <a:ea typeface="Calibri"/>
              <a:cs typeface="Calibri"/>
            </a:endParaRPr>
          </a:p>
        </p:txBody>
      </p:sp>
      <p:sp>
        <p:nvSpPr>
          <p:cNvPr id="4" name="Slide Number Placeholder 3">
            <a:extLst>
              <a:ext uri="{FF2B5EF4-FFF2-40B4-BE49-F238E27FC236}">
                <a16:creationId xmlns:a16="http://schemas.microsoft.com/office/drawing/2014/main" id="{2EE0F722-0767-84A5-BC2A-34CA7673EFF1}"/>
              </a:ext>
            </a:extLst>
          </p:cNvPr>
          <p:cNvSpPr>
            <a:spLocks noGrp="1"/>
          </p:cNvSpPr>
          <p:nvPr>
            <p:ph type="sldNum" sz="quarter" idx="5"/>
          </p:nvPr>
        </p:nvSpPr>
        <p:spPr/>
        <p:txBody>
          <a:bodyPr/>
          <a:lstStyle/>
          <a:p>
            <a:fld id="{20860AA3-0073-48C7-9C8A-7A4D8997B0FB}" type="slidenum">
              <a:t>5</a:t>
            </a:fld>
            <a:endParaRPr lang="en-US"/>
          </a:p>
        </p:txBody>
      </p:sp>
    </p:spTree>
    <p:extLst>
      <p:ext uri="{BB962C8B-B14F-4D97-AF65-F5344CB8AC3E}">
        <p14:creationId xmlns:p14="http://schemas.microsoft.com/office/powerpoint/2010/main" val="25416165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p:txBody>
      </p:sp>
      <p:sp>
        <p:nvSpPr>
          <p:cNvPr id="4" name="Slide Number Placeholder 3"/>
          <p:cNvSpPr>
            <a:spLocks noGrp="1"/>
          </p:cNvSpPr>
          <p:nvPr>
            <p:ph type="sldNum" sz="quarter" idx="5"/>
          </p:nvPr>
        </p:nvSpPr>
        <p:spPr/>
        <p:txBody>
          <a:bodyPr/>
          <a:lstStyle/>
          <a:p>
            <a:fld id="{20860AA3-0073-48C7-9C8A-7A4D8997B0FB}" type="slidenum">
              <a:rPr lang="en-US"/>
              <a:t>6</a:t>
            </a:fld>
            <a:endParaRPr lang="en-US"/>
          </a:p>
        </p:txBody>
      </p:sp>
    </p:spTree>
    <p:extLst>
      <p:ext uri="{BB962C8B-B14F-4D97-AF65-F5344CB8AC3E}">
        <p14:creationId xmlns:p14="http://schemas.microsoft.com/office/powerpoint/2010/main" val="42565906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a:p>
            <a:pPr>
              <a:buFont typeface="Arial"/>
              <a:buChar char="•"/>
            </a:pPr>
            <a:endParaRPr lang="en-US" dirty="0">
              <a:cs typeface="Calibri"/>
            </a:endParaRPr>
          </a:p>
          <a:p>
            <a:pPr marL="171450" indent="-171450">
              <a:buFont typeface="Arial"/>
              <a:buChar char="•"/>
            </a:pPr>
            <a:endParaRPr lang="en-US" dirty="0">
              <a:cs typeface="Calibri"/>
            </a:endParaRPr>
          </a:p>
        </p:txBody>
      </p:sp>
      <p:sp>
        <p:nvSpPr>
          <p:cNvPr id="4" name="Slide Number Placeholder 3"/>
          <p:cNvSpPr>
            <a:spLocks noGrp="1"/>
          </p:cNvSpPr>
          <p:nvPr>
            <p:ph type="sldNum" sz="quarter" idx="5"/>
          </p:nvPr>
        </p:nvSpPr>
        <p:spPr/>
        <p:txBody>
          <a:bodyPr/>
          <a:lstStyle/>
          <a:p>
            <a:fld id="{20860AA3-0073-48C7-9C8A-7A4D8997B0FB}" type="slidenum">
              <a:t>7</a:t>
            </a:fld>
            <a:endParaRPr lang="en-US"/>
          </a:p>
        </p:txBody>
      </p:sp>
    </p:spTree>
    <p:extLst>
      <p:ext uri="{BB962C8B-B14F-4D97-AF65-F5344CB8AC3E}">
        <p14:creationId xmlns:p14="http://schemas.microsoft.com/office/powerpoint/2010/main" val="255446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FBC82F-F3C0-2225-714E-FF2E7D1A62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E91B8A-200E-C1D6-4B6C-4E8CD1A6F04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167AC08-E872-82BD-1DF4-19768873F824}"/>
              </a:ext>
            </a:extLst>
          </p:cNvPr>
          <p:cNvSpPr>
            <a:spLocks noGrp="1"/>
          </p:cNvSpPr>
          <p:nvPr>
            <p:ph type="body" idx="1"/>
          </p:nvPr>
        </p:nvSpPr>
        <p:spPr/>
        <p:txBody>
          <a:bodyPr/>
          <a:lstStyle/>
          <a:p>
            <a:endParaRPr lang="en-US" dirty="0">
              <a:ea typeface="Calibri"/>
              <a:cs typeface="Calibri"/>
            </a:endParaRPr>
          </a:p>
          <a:p>
            <a:pPr>
              <a:buFont typeface="Arial"/>
              <a:buChar char="•"/>
            </a:pPr>
            <a:endParaRPr lang="en-US" dirty="0">
              <a:cs typeface="Calibri"/>
            </a:endParaRPr>
          </a:p>
          <a:p>
            <a:pPr marL="171450" indent="-171450">
              <a:buFont typeface="Arial"/>
              <a:buChar char="•"/>
            </a:pPr>
            <a:endParaRPr lang="en-US" dirty="0">
              <a:cs typeface="Calibri"/>
            </a:endParaRPr>
          </a:p>
        </p:txBody>
      </p:sp>
      <p:sp>
        <p:nvSpPr>
          <p:cNvPr id="4" name="Slide Number Placeholder 3">
            <a:extLst>
              <a:ext uri="{FF2B5EF4-FFF2-40B4-BE49-F238E27FC236}">
                <a16:creationId xmlns:a16="http://schemas.microsoft.com/office/drawing/2014/main" id="{BDFA1C3D-A2D8-FB0D-BF75-FCE360084B0E}"/>
              </a:ext>
            </a:extLst>
          </p:cNvPr>
          <p:cNvSpPr>
            <a:spLocks noGrp="1"/>
          </p:cNvSpPr>
          <p:nvPr>
            <p:ph type="sldNum" sz="quarter" idx="5"/>
          </p:nvPr>
        </p:nvSpPr>
        <p:spPr/>
        <p:txBody>
          <a:bodyPr/>
          <a:lstStyle/>
          <a:p>
            <a:fld id="{20860AA3-0073-48C7-9C8A-7A4D8997B0FB}" type="slidenum">
              <a:t>8</a:t>
            </a:fld>
            <a:endParaRPr lang="en-US"/>
          </a:p>
        </p:txBody>
      </p:sp>
    </p:spTree>
    <p:extLst>
      <p:ext uri="{BB962C8B-B14F-4D97-AF65-F5344CB8AC3E}">
        <p14:creationId xmlns:p14="http://schemas.microsoft.com/office/powerpoint/2010/main" val="531307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59C26E-BCF6-1AD2-3803-35918BBA415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B88496F-7CB2-10C0-9B60-D09A55C3E7E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CB54953-4DFC-3929-35EF-9E22DB6CDC86}"/>
              </a:ext>
            </a:extLst>
          </p:cNvPr>
          <p:cNvSpPr>
            <a:spLocks noGrp="1"/>
          </p:cNvSpPr>
          <p:nvPr>
            <p:ph type="body" idx="1"/>
          </p:nvPr>
        </p:nvSpPr>
        <p:spPr/>
        <p:txBody>
          <a:bodyPr/>
          <a:lstStyle/>
          <a:p>
            <a:endParaRPr lang="en-US" dirty="0">
              <a:ea typeface="Calibri"/>
              <a:cs typeface="Calibri"/>
            </a:endParaRPr>
          </a:p>
          <a:p>
            <a:pPr>
              <a:buFont typeface="Arial"/>
              <a:buChar char="•"/>
            </a:pPr>
            <a:endParaRPr lang="en-US" dirty="0">
              <a:cs typeface="Calibri"/>
            </a:endParaRPr>
          </a:p>
          <a:p>
            <a:pPr marL="171450" indent="-171450">
              <a:buFont typeface="Arial"/>
              <a:buChar char="•"/>
            </a:pPr>
            <a:endParaRPr lang="en-US" dirty="0">
              <a:cs typeface="Calibri"/>
            </a:endParaRPr>
          </a:p>
        </p:txBody>
      </p:sp>
      <p:sp>
        <p:nvSpPr>
          <p:cNvPr id="4" name="Slide Number Placeholder 3">
            <a:extLst>
              <a:ext uri="{FF2B5EF4-FFF2-40B4-BE49-F238E27FC236}">
                <a16:creationId xmlns:a16="http://schemas.microsoft.com/office/drawing/2014/main" id="{84107B39-B7E8-A769-2218-BD5E530B9D47}"/>
              </a:ext>
            </a:extLst>
          </p:cNvPr>
          <p:cNvSpPr>
            <a:spLocks noGrp="1"/>
          </p:cNvSpPr>
          <p:nvPr>
            <p:ph type="sldNum" sz="quarter" idx="5"/>
          </p:nvPr>
        </p:nvSpPr>
        <p:spPr/>
        <p:txBody>
          <a:bodyPr/>
          <a:lstStyle/>
          <a:p>
            <a:fld id="{20860AA3-0073-48C7-9C8A-7A4D8997B0FB}" type="slidenum">
              <a:t>9</a:t>
            </a:fld>
            <a:endParaRPr lang="en-US"/>
          </a:p>
        </p:txBody>
      </p:sp>
    </p:spTree>
    <p:extLst>
      <p:ext uri="{BB962C8B-B14F-4D97-AF65-F5344CB8AC3E}">
        <p14:creationId xmlns:p14="http://schemas.microsoft.com/office/powerpoint/2010/main" val="2088507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AFB41D-F5BF-1475-2E9E-10E2403E67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7DACC2-C402-9E3E-E3FD-556052E5EBB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3DFBEDB-5E0C-0325-E656-D01AE55BFDC3}"/>
              </a:ext>
            </a:extLst>
          </p:cNvPr>
          <p:cNvSpPr>
            <a:spLocks noGrp="1"/>
          </p:cNvSpPr>
          <p:nvPr>
            <p:ph type="body" idx="1"/>
          </p:nvPr>
        </p:nvSpPr>
        <p:spPr/>
        <p:txBody>
          <a:bodyPr/>
          <a:lstStyle/>
          <a:p>
            <a:endParaRPr lang="en-US" dirty="0">
              <a:ea typeface="Calibri"/>
              <a:cs typeface="Calibri"/>
            </a:endParaRPr>
          </a:p>
          <a:p>
            <a:pPr>
              <a:buFont typeface="Arial"/>
              <a:buChar char="•"/>
            </a:pPr>
            <a:endParaRPr lang="en-US" dirty="0">
              <a:cs typeface="Calibri"/>
            </a:endParaRPr>
          </a:p>
          <a:p>
            <a:pPr marL="171450" indent="-171450">
              <a:buFont typeface="Arial"/>
              <a:buChar char="•"/>
            </a:pPr>
            <a:endParaRPr lang="en-US" dirty="0">
              <a:cs typeface="Calibri"/>
            </a:endParaRPr>
          </a:p>
        </p:txBody>
      </p:sp>
      <p:sp>
        <p:nvSpPr>
          <p:cNvPr id="4" name="Slide Number Placeholder 3">
            <a:extLst>
              <a:ext uri="{FF2B5EF4-FFF2-40B4-BE49-F238E27FC236}">
                <a16:creationId xmlns:a16="http://schemas.microsoft.com/office/drawing/2014/main" id="{D25E97DA-C2F5-BBBF-6A3B-5ADFB8879DBD}"/>
              </a:ext>
            </a:extLst>
          </p:cNvPr>
          <p:cNvSpPr>
            <a:spLocks noGrp="1"/>
          </p:cNvSpPr>
          <p:nvPr>
            <p:ph type="sldNum" sz="quarter" idx="5"/>
          </p:nvPr>
        </p:nvSpPr>
        <p:spPr/>
        <p:txBody>
          <a:bodyPr/>
          <a:lstStyle/>
          <a:p>
            <a:fld id="{20860AA3-0073-48C7-9C8A-7A4D8997B0FB}" type="slidenum">
              <a:t>10</a:t>
            </a:fld>
            <a:endParaRPr lang="en-US"/>
          </a:p>
        </p:txBody>
      </p:sp>
    </p:spTree>
    <p:extLst>
      <p:ext uri="{BB962C8B-B14F-4D97-AF65-F5344CB8AC3E}">
        <p14:creationId xmlns:p14="http://schemas.microsoft.com/office/powerpoint/2010/main" val="18643800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1DF69F3-B4EC-4750-B453-B00EEC808ADD}"/>
              </a:ext>
            </a:extLst>
          </p:cNvPr>
          <p:cNvSpPr/>
          <p:nvPr/>
        </p:nvSpPr>
        <p:spPr>
          <a:xfrm>
            <a:off x="-5542" y="4043362"/>
            <a:ext cx="12197542" cy="2814638"/>
          </a:xfrm>
          <a:prstGeom prst="rect">
            <a:avLst/>
          </a:prstGeom>
          <a:gradFill flip="none" rotWithShape="1">
            <a:gsLst>
              <a:gs pos="0">
                <a:schemeClr val="accent1">
                  <a:lumMod val="40000"/>
                  <a:lumOff val="60000"/>
                </a:schemeClr>
              </a:gs>
              <a:gs pos="46000">
                <a:schemeClr val="accent1">
                  <a:lumMod val="95000"/>
                  <a:lumOff val="5000"/>
                </a:schemeClr>
              </a:gs>
              <a:gs pos="100000">
                <a:schemeClr val="accent1">
                  <a:lumMod val="60000"/>
                </a:schemeClr>
              </a:gs>
            </a:gsLst>
            <a:path path="circle">
              <a:fillToRect l="50000" t="130000" r="50000" b="-3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EC040CC-E185-4DAF-AE48-3922CBD3CE8E}"/>
              </a:ext>
            </a:extLst>
          </p:cNvPr>
          <p:cNvSpPr>
            <a:spLocks noGrp="1"/>
          </p:cNvSpPr>
          <p:nvPr>
            <p:ph type="ctrTitle"/>
          </p:nvPr>
        </p:nvSpPr>
        <p:spPr>
          <a:xfrm>
            <a:off x="0" y="0"/>
            <a:ext cx="12192000" cy="2387600"/>
          </a:xfrm>
        </p:spPr>
        <p:txBody>
          <a:bodyPr anchor="b"/>
          <a:lstStyle>
            <a:lvl1pPr algn="l">
              <a:defRPr sz="6000" b="1">
                <a:solidFill>
                  <a:srgbClr val="025283"/>
                </a:solidFill>
              </a:defRPr>
            </a:lvl1pPr>
          </a:lstStyle>
          <a:p>
            <a:r>
              <a:rPr lang="en-US"/>
              <a:t>Click to edit Master title style</a:t>
            </a:r>
          </a:p>
        </p:txBody>
      </p:sp>
      <p:sp>
        <p:nvSpPr>
          <p:cNvPr id="3" name="Subtitle 2">
            <a:extLst>
              <a:ext uri="{FF2B5EF4-FFF2-40B4-BE49-F238E27FC236}">
                <a16:creationId xmlns:a16="http://schemas.microsoft.com/office/drawing/2014/main" id="{F9EFE54F-ED64-4991-B2BA-9279B316CC14}"/>
              </a:ext>
            </a:extLst>
          </p:cNvPr>
          <p:cNvSpPr>
            <a:spLocks noGrp="1"/>
          </p:cNvSpPr>
          <p:nvPr>
            <p:ph type="subTitle" idx="1" hasCustomPrompt="1"/>
          </p:nvPr>
        </p:nvSpPr>
        <p:spPr>
          <a:xfrm>
            <a:off x="11084" y="2387600"/>
            <a:ext cx="12180916"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Your Name</a:t>
            </a:r>
          </a:p>
          <a:p>
            <a:r>
              <a:rPr lang="en-US"/>
              <a:t>Date</a:t>
            </a:r>
          </a:p>
        </p:txBody>
      </p:sp>
      <p:pic>
        <p:nvPicPr>
          <p:cNvPr id="13" name="Picture 12" descr="A picture containing text, clipart&#10;&#10;Description automatically generated">
            <a:extLst>
              <a:ext uri="{FF2B5EF4-FFF2-40B4-BE49-F238E27FC236}">
                <a16:creationId xmlns:a16="http://schemas.microsoft.com/office/drawing/2014/main" id="{F36F85F0-5F99-4859-BBEF-E40BD5E9F76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536327" y="6513524"/>
            <a:ext cx="552892" cy="316812"/>
          </a:xfrm>
          <a:prstGeom prst="rect">
            <a:avLst/>
          </a:prstGeom>
        </p:spPr>
      </p:pic>
    </p:spTree>
    <p:extLst>
      <p:ext uri="{BB962C8B-B14F-4D97-AF65-F5344CB8AC3E}">
        <p14:creationId xmlns:p14="http://schemas.microsoft.com/office/powerpoint/2010/main" val="10855732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omparison ">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7F5601F-B2A7-410E-8FB1-0E5750126F31}"/>
              </a:ext>
            </a:extLst>
          </p:cNvPr>
          <p:cNvSpPr/>
          <p:nvPr/>
        </p:nvSpPr>
        <p:spPr>
          <a:xfrm>
            <a:off x="0" y="-1"/>
            <a:ext cx="12192000" cy="1690687"/>
          </a:xfrm>
          <a:prstGeom prst="rect">
            <a:avLst/>
          </a:prstGeom>
          <a:solidFill>
            <a:srgbClr val="89C43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102938B-B634-44FB-AFF9-3343BBADD998}"/>
              </a:ext>
            </a:extLst>
          </p:cNvPr>
          <p:cNvSpPr>
            <a:spLocks noGrp="1"/>
          </p:cNvSpPr>
          <p:nvPr>
            <p:ph type="title"/>
          </p:nvPr>
        </p:nvSpPr>
        <p:spPr>
          <a:xfrm>
            <a:off x="0" y="1"/>
            <a:ext cx="12192000" cy="1690688"/>
          </a:xfrm>
        </p:spPr>
        <p:txBody>
          <a:bodyPr/>
          <a:lstStyle>
            <a:lvl1pPr>
              <a:defRPr>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88945FC3-FB90-4990-87B2-DCC4140DB00E}"/>
              </a:ext>
            </a:extLst>
          </p:cNvPr>
          <p:cNvSpPr>
            <a:spLocks noGrp="1"/>
          </p:cNvSpPr>
          <p:nvPr>
            <p:ph idx="1"/>
          </p:nvPr>
        </p:nvSpPr>
        <p:spPr>
          <a:xfrm>
            <a:off x="0" y="1825625"/>
            <a:ext cx="596486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D8DA7F5F-B192-4CBD-8560-25F43B9BA894}"/>
              </a:ext>
            </a:extLst>
          </p:cNvPr>
          <p:cNvSpPr/>
          <p:nvPr/>
        </p:nvSpPr>
        <p:spPr>
          <a:xfrm>
            <a:off x="0" y="6485860"/>
            <a:ext cx="12192000" cy="372140"/>
          </a:xfrm>
          <a:prstGeom prst="rect">
            <a:avLst/>
          </a:prstGeom>
          <a:solidFill>
            <a:srgbClr val="89C4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Content Placeholder 2">
            <a:extLst>
              <a:ext uri="{FF2B5EF4-FFF2-40B4-BE49-F238E27FC236}">
                <a16:creationId xmlns:a16="http://schemas.microsoft.com/office/drawing/2014/main" id="{D2473D0E-345F-476D-9A0F-197491ED398E}"/>
              </a:ext>
            </a:extLst>
          </p:cNvPr>
          <p:cNvSpPr>
            <a:spLocks noGrp="1"/>
          </p:cNvSpPr>
          <p:nvPr>
            <p:ph idx="10"/>
          </p:nvPr>
        </p:nvSpPr>
        <p:spPr>
          <a:xfrm>
            <a:off x="6227137" y="1825625"/>
            <a:ext cx="5964866"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0" name="Picture 9" descr="A picture containing text, clipart&#10;&#10;Description automatically generated">
            <a:extLst>
              <a:ext uri="{FF2B5EF4-FFF2-40B4-BE49-F238E27FC236}">
                <a16:creationId xmlns:a16="http://schemas.microsoft.com/office/drawing/2014/main" id="{47B5B4F1-C627-4F07-A51D-599B99E2468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536327" y="6513524"/>
            <a:ext cx="552892" cy="316812"/>
          </a:xfrm>
          <a:prstGeom prst="rect">
            <a:avLst/>
          </a:prstGeom>
        </p:spPr>
      </p:pic>
    </p:spTree>
    <p:extLst>
      <p:ext uri="{BB962C8B-B14F-4D97-AF65-F5344CB8AC3E}">
        <p14:creationId xmlns:p14="http://schemas.microsoft.com/office/powerpoint/2010/main" val="40010402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omparison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7F5601F-B2A7-410E-8FB1-0E5750126F31}"/>
              </a:ext>
            </a:extLst>
          </p:cNvPr>
          <p:cNvSpPr/>
          <p:nvPr/>
        </p:nvSpPr>
        <p:spPr>
          <a:xfrm>
            <a:off x="0" y="-1"/>
            <a:ext cx="12192000" cy="1690687"/>
          </a:xfrm>
          <a:prstGeom prst="rect">
            <a:avLst/>
          </a:prstGeom>
          <a:solidFill>
            <a:srgbClr val="89C43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102938B-B634-44FB-AFF9-3343BBADD998}"/>
              </a:ext>
            </a:extLst>
          </p:cNvPr>
          <p:cNvSpPr>
            <a:spLocks noGrp="1"/>
          </p:cNvSpPr>
          <p:nvPr>
            <p:ph type="title"/>
          </p:nvPr>
        </p:nvSpPr>
        <p:spPr>
          <a:xfrm>
            <a:off x="0" y="1"/>
            <a:ext cx="12192000" cy="1690688"/>
          </a:xfrm>
        </p:spPr>
        <p:txBody>
          <a:bodyPr/>
          <a:lstStyle>
            <a:lvl1pPr>
              <a:defRPr>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88945FC3-FB90-4990-87B2-DCC4140DB00E}"/>
              </a:ext>
            </a:extLst>
          </p:cNvPr>
          <p:cNvSpPr>
            <a:spLocks noGrp="1"/>
          </p:cNvSpPr>
          <p:nvPr>
            <p:ph idx="1"/>
          </p:nvPr>
        </p:nvSpPr>
        <p:spPr>
          <a:xfrm>
            <a:off x="0" y="2509284"/>
            <a:ext cx="5964865" cy="366767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D8DA7F5F-B192-4CBD-8560-25F43B9BA894}"/>
              </a:ext>
            </a:extLst>
          </p:cNvPr>
          <p:cNvSpPr/>
          <p:nvPr/>
        </p:nvSpPr>
        <p:spPr>
          <a:xfrm>
            <a:off x="0" y="6485860"/>
            <a:ext cx="12192000" cy="372140"/>
          </a:xfrm>
          <a:prstGeom prst="rect">
            <a:avLst/>
          </a:prstGeom>
          <a:solidFill>
            <a:srgbClr val="89C4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Content Placeholder 2">
            <a:extLst>
              <a:ext uri="{FF2B5EF4-FFF2-40B4-BE49-F238E27FC236}">
                <a16:creationId xmlns:a16="http://schemas.microsoft.com/office/drawing/2014/main" id="{D2473D0E-345F-476D-9A0F-197491ED398E}"/>
              </a:ext>
            </a:extLst>
          </p:cNvPr>
          <p:cNvSpPr>
            <a:spLocks noGrp="1"/>
          </p:cNvSpPr>
          <p:nvPr>
            <p:ph idx="10"/>
          </p:nvPr>
        </p:nvSpPr>
        <p:spPr>
          <a:xfrm>
            <a:off x="6227137" y="2509283"/>
            <a:ext cx="5964866" cy="36676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2">
            <a:extLst>
              <a:ext uri="{FF2B5EF4-FFF2-40B4-BE49-F238E27FC236}">
                <a16:creationId xmlns:a16="http://schemas.microsoft.com/office/drawing/2014/main" id="{E3835D78-B9E0-4D53-A31F-A12C3A5F3D6A}"/>
              </a:ext>
            </a:extLst>
          </p:cNvPr>
          <p:cNvSpPr>
            <a:spLocks noGrp="1"/>
          </p:cNvSpPr>
          <p:nvPr>
            <p:ph idx="11"/>
          </p:nvPr>
        </p:nvSpPr>
        <p:spPr>
          <a:xfrm>
            <a:off x="0" y="1842977"/>
            <a:ext cx="5964865" cy="496186"/>
          </a:xfrm>
        </p:spPr>
        <p:txBody>
          <a:bodyPr/>
          <a:lstStyle>
            <a:lvl1pPr marL="0" indent="0">
              <a:buNone/>
              <a:defRPr/>
            </a:lvl1pPr>
          </a:lstStyle>
          <a:p>
            <a:pPr lvl="0"/>
            <a:r>
              <a:rPr lang="en-US"/>
              <a:t>Click to edit Master text styles</a:t>
            </a:r>
          </a:p>
        </p:txBody>
      </p:sp>
      <p:sp>
        <p:nvSpPr>
          <p:cNvPr id="11" name="Content Placeholder 2">
            <a:extLst>
              <a:ext uri="{FF2B5EF4-FFF2-40B4-BE49-F238E27FC236}">
                <a16:creationId xmlns:a16="http://schemas.microsoft.com/office/drawing/2014/main" id="{BC33B8FC-8197-415E-9694-740AC66228CA}"/>
              </a:ext>
            </a:extLst>
          </p:cNvPr>
          <p:cNvSpPr>
            <a:spLocks noGrp="1"/>
          </p:cNvSpPr>
          <p:nvPr>
            <p:ph idx="12"/>
          </p:nvPr>
        </p:nvSpPr>
        <p:spPr>
          <a:xfrm>
            <a:off x="6227135" y="1843640"/>
            <a:ext cx="5964865" cy="496186"/>
          </a:xfrm>
        </p:spPr>
        <p:txBody>
          <a:bodyPr/>
          <a:lstStyle>
            <a:lvl1pPr marL="0" indent="0">
              <a:buNone/>
              <a:defRPr/>
            </a:lvl1pPr>
          </a:lstStyle>
          <a:p>
            <a:pPr lvl="0"/>
            <a:r>
              <a:rPr lang="en-US"/>
              <a:t>Click to edit Master text styles</a:t>
            </a:r>
          </a:p>
        </p:txBody>
      </p:sp>
      <p:pic>
        <p:nvPicPr>
          <p:cNvPr id="12" name="Picture 11" descr="A picture containing text, clipart&#10;&#10;Description automatically generated">
            <a:extLst>
              <a:ext uri="{FF2B5EF4-FFF2-40B4-BE49-F238E27FC236}">
                <a16:creationId xmlns:a16="http://schemas.microsoft.com/office/drawing/2014/main" id="{495EBF62-AB06-4E98-8DCD-0F99E90FC2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536327" y="6513524"/>
            <a:ext cx="552892" cy="316812"/>
          </a:xfrm>
          <a:prstGeom prst="rect">
            <a:avLst/>
          </a:prstGeom>
        </p:spPr>
      </p:pic>
    </p:spTree>
    <p:extLst>
      <p:ext uri="{BB962C8B-B14F-4D97-AF65-F5344CB8AC3E}">
        <p14:creationId xmlns:p14="http://schemas.microsoft.com/office/powerpoint/2010/main" val="40664971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8DA7F5F-B192-4CBD-8560-25F43B9BA894}"/>
              </a:ext>
            </a:extLst>
          </p:cNvPr>
          <p:cNvSpPr/>
          <p:nvPr/>
        </p:nvSpPr>
        <p:spPr>
          <a:xfrm>
            <a:off x="0" y="6485860"/>
            <a:ext cx="12192000" cy="372140"/>
          </a:xfrm>
          <a:prstGeom prst="rect">
            <a:avLst/>
          </a:prstGeom>
          <a:solidFill>
            <a:srgbClr val="89C4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A picture containing text, clipart&#10;&#10;Description automatically generated">
            <a:extLst>
              <a:ext uri="{FF2B5EF4-FFF2-40B4-BE49-F238E27FC236}">
                <a16:creationId xmlns:a16="http://schemas.microsoft.com/office/drawing/2014/main" id="{2893F052-DED8-4351-87D3-F9CC3DF00D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536327" y="6513524"/>
            <a:ext cx="552892" cy="316812"/>
          </a:xfrm>
          <a:prstGeom prst="rect">
            <a:avLst/>
          </a:prstGeom>
        </p:spPr>
      </p:pic>
    </p:spTree>
    <p:extLst>
      <p:ext uri="{BB962C8B-B14F-4D97-AF65-F5344CB8AC3E}">
        <p14:creationId xmlns:p14="http://schemas.microsoft.com/office/powerpoint/2010/main" val="8951110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1DF69F3-B4EC-4750-B453-B00EEC808ADD}"/>
              </a:ext>
            </a:extLst>
          </p:cNvPr>
          <p:cNvSpPr/>
          <p:nvPr/>
        </p:nvSpPr>
        <p:spPr>
          <a:xfrm>
            <a:off x="11084" y="4043362"/>
            <a:ext cx="12197542" cy="2814638"/>
          </a:xfrm>
          <a:prstGeom prst="rect">
            <a:avLst/>
          </a:prstGeom>
          <a:gradFill flip="none" rotWithShape="1">
            <a:gsLst>
              <a:gs pos="0">
                <a:schemeClr val="bg1"/>
              </a:gs>
              <a:gs pos="52000">
                <a:srgbClr val="ECA54E"/>
              </a:gs>
              <a:gs pos="100000">
                <a:srgbClr val="DE8318"/>
              </a:gs>
            </a:gsLst>
            <a:path path="circle">
              <a:fillToRect l="50000" t="130000" r="50000" b="-3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EC040CC-E185-4DAF-AE48-3922CBD3CE8E}"/>
              </a:ext>
            </a:extLst>
          </p:cNvPr>
          <p:cNvSpPr>
            <a:spLocks noGrp="1"/>
          </p:cNvSpPr>
          <p:nvPr>
            <p:ph type="ctrTitle"/>
          </p:nvPr>
        </p:nvSpPr>
        <p:spPr>
          <a:xfrm>
            <a:off x="0" y="0"/>
            <a:ext cx="12192000" cy="2387600"/>
          </a:xfrm>
        </p:spPr>
        <p:txBody>
          <a:bodyPr anchor="b"/>
          <a:lstStyle>
            <a:lvl1pPr algn="l">
              <a:defRPr sz="6000" b="1">
                <a:solidFill>
                  <a:srgbClr val="DE8318"/>
                </a:solidFill>
              </a:defRPr>
            </a:lvl1pPr>
          </a:lstStyle>
          <a:p>
            <a:r>
              <a:rPr lang="en-US"/>
              <a:t>Click to edit Master title style</a:t>
            </a:r>
          </a:p>
        </p:txBody>
      </p:sp>
      <p:sp>
        <p:nvSpPr>
          <p:cNvPr id="3" name="Subtitle 2">
            <a:extLst>
              <a:ext uri="{FF2B5EF4-FFF2-40B4-BE49-F238E27FC236}">
                <a16:creationId xmlns:a16="http://schemas.microsoft.com/office/drawing/2014/main" id="{F9EFE54F-ED64-4991-B2BA-9279B316CC14}"/>
              </a:ext>
            </a:extLst>
          </p:cNvPr>
          <p:cNvSpPr>
            <a:spLocks noGrp="1"/>
          </p:cNvSpPr>
          <p:nvPr>
            <p:ph type="subTitle" idx="1" hasCustomPrompt="1"/>
          </p:nvPr>
        </p:nvSpPr>
        <p:spPr>
          <a:xfrm>
            <a:off x="11084" y="2387600"/>
            <a:ext cx="12180916"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Your Name</a:t>
            </a:r>
          </a:p>
          <a:p>
            <a:r>
              <a:rPr lang="en-US"/>
              <a:t>Date</a:t>
            </a:r>
          </a:p>
        </p:txBody>
      </p:sp>
      <p:pic>
        <p:nvPicPr>
          <p:cNvPr id="13" name="Picture 12" descr="A picture containing text, clipart&#10;&#10;Description automatically generated">
            <a:extLst>
              <a:ext uri="{FF2B5EF4-FFF2-40B4-BE49-F238E27FC236}">
                <a16:creationId xmlns:a16="http://schemas.microsoft.com/office/drawing/2014/main" id="{F36F85F0-5F99-4859-BBEF-E40BD5E9F76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536327" y="6513524"/>
            <a:ext cx="552892" cy="316812"/>
          </a:xfrm>
          <a:prstGeom prst="rect">
            <a:avLst/>
          </a:prstGeom>
        </p:spPr>
      </p:pic>
    </p:spTree>
    <p:extLst>
      <p:ext uri="{BB962C8B-B14F-4D97-AF65-F5344CB8AC3E}">
        <p14:creationId xmlns:p14="http://schemas.microsoft.com/office/powerpoint/2010/main" val="11447557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ection Slide">
    <p:bg>
      <p:bgPr>
        <a:solidFill>
          <a:srgbClr val="E4EAF2"/>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F110FC6-81FC-462C-920E-0716E376B68A}"/>
              </a:ext>
            </a:extLst>
          </p:cNvPr>
          <p:cNvSpPr/>
          <p:nvPr/>
        </p:nvSpPr>
        <p:spPr>
          <a:xfrm>
            <a:off x="6096000" y="0"/>
            <a:ext cx="6096000" cy="6858000"/>
          </a:xfrm>
          <a:prstGeom prst="rect">
            <a:avLst/>
          </a:prstGeom>
          <a:solidFill>
            <a:srgbClr val="DE831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7FE66ED-2092-470E-9C5A-CC3D75901C06}"/>
              </a:ext>
            </a:extLst>
          </p:cNvPr>
          <p:cNvSpPr>
            <a:spLocks noGrp="1"/>
          </p:cNvSpPr>
          <p:nvPr>
            <p:ph type="title" hasCustomPrompt="1"/>
          </p:nvPr>
        </p:nvSpPr>
        <p:spPr>
          <a:xfrm>
            <a:off x="6687880" y="875488"/>
            <a:ext cx="4687186" cy="4621545"/>
          </a:xfrm>
        </p:spPr>
        <p:txBody>
          <a:bodyPr/>
          <a:lstStyle>
            <a:lvl1pPr>
              <a:defRPr b="1">
                <a:solidFill>
                  <a:schemeClr val="bg1"/>
                </a:solidFill>
              </a:defRPr>
            </a:lvl1pPr>
          </a:lstStyle>
          <a:p>
            <a:r>
              <a:rPr lang="en-US"/>
              <a:t>Name of Section</a:t>
            </a:r>
          </a:p>
        </p:txBody>
      </p:sp>
      <p:pic>
        <p:nvPicPr>
          <p:cNvPr id="5" name="Picture 4" descr="A picture containing text, clipart&#10;&#10;Description automatically generated">
            <a:extLst>
              <a:ext uri="{FF2B5EF4-FFF2-40B4-BE49-F238E27FC236}">
                <a16:creationId xmlns:a16="http://schemas.microsoft.com/office/drawing/2014/main" id="{2EE5E032-E681-4AAB-B7B7-27B1F44D819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536327" y="6513524"/>
            <a:ext cx="552892" cy="316812"/>
          </a:xfrm>
          <a:prstGeom prst="rect">
            <a:avLst/>
          </a:prstGeom>
        </p:spPr>
      </p:pic>
    </p:spTree>
    <p:extLst>
      <p:ext uri="{BB962C8B-B14F-4D97-AF65-F5344CB8AC3E}">
        <p14:creationId xmlns:p14="http://schemas.microsoft.com/office/powerpoint/2010/main" val="15666686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8DA7F5F-B192-4CBD-8560-25F43B9BA894}"/>
              </a:ext>
            </a:extLst>
          </p:cNvPr>
          <p:cNvSpPr/>
          <p:nvPr/>
        </p:nvSpPr>
        <p:spPr>
          <a:xfrm>
            <a:off x="0" y="6485860"/>
            <a:ext cx="12192000" cy="372140"/>
          </a:xfrm>
          <a:prstGeom prst="rect">
            <a:avLst/>
          </a:prstGeom>
          <a:solidFill>
            <a:srgbClr val="DE831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C7F5601F-B2A7-410E-8FB1-0E5750126F31}"/>
              </a:ext>
            </a:extLst>
          </p:cNvPr>
          <p:cNvSpPr/>
          <p:nvPr/>
        </p:nvSpPr>
        <p:spPr>
          <a:xfrm>
            <a:off x="0" y="-1"/>
            <a:ext cx="12192000" cy="16906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102938B-B634-44FB-AFF9-3343BBADD998}"/>
              </a:ext>
            </a:extLst>
          </p:cNvPr>
          <p:cNvSpPr>
            <a:spLocks noGrp="1"/>
          </p:cNvSpPr>
          <p:nvPr>
            <p:ph type="title"/>
          </p:nvPr>
        </p:nvSpPr>
        <p:spPr>
          <a:xfrm>
            <a:off x="0" y="1"/>
            <a:ext cx="12192000" cy="1690688"/>
          </a:xfrm>
          <a:solidFill>
            <a:srgbClr val="DE8318"/>
          </a:solidFill>
        </p:spPr>
        <p:txBody>
          <a:bodyPr/>
          <a:lstStyle>
            <a:lvl1pPr>
              <a:defRPr>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88945FC3-FB90-4990-87B2-DCC4140DB00E}"/>
              </a:ext>
            </a:extLst>
          </p:cNvPr>
          <p:cNvSpPr>
            <a:spLocks noGrp="1"/>
          </p:cNvSpPr>
          <p:nvPr>
            <p:ph idx="1"/>
          </p:nvPr>
        </p:nvSpPr>
        <p:spPr>
          <a:xfrm>
            <a:off x="0" y="1825625"/>
            <a:ext cx="121920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descr="A picture containing text, clipart&#10;&#10;Description automatically generated">
            <a:extLst>
              <a:ext uri="{FF2B5EF4-FFF2-40B4-BE49-F238E27FC236}">
                <a16:creationId xmlns:a16="http://schemas.microsoft.com/office/drawing/2014/main" id="{5EFBED56-3E37-43F9-B140-DA2F8269392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536327" y="6513524"/>
            <a:ext cx="552892" cy="316812"/>
          </a:xfrm>
          <a:prstGeom prst="rect">
            <a:avLst/>
          </a:prstGeom>
        </p:spPr>
      </p:pic>
    </p:spTree>
    <p:extLst>
      <p:ext uri="{BB962C8B-B14F-4D97-AF65-F5344CB8AC3E}">
        <p14:creationId xmlns:p14="http://schemas.microsoft.com/office/powerpoint/2010/main" val="22735729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itle and Comparison ">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7F5601F-B2A7-410E-8FB1-0E5750126F31}"/>
              </a:ext>
            </a:extLst>
          </p:cNvPr>
          <p:cNvSpPr/>
          <p:nvPr/>
        </p:nvSpPr>
        <p:spPr>
          <a:xfrm>
            <a:off x="0" y="-1"/>
            <a:ext cx="12192000" cy="1690687"/>
          </a:xfrm>
          <a:prstGeom prst="rect">
            <a:avLst/>
          </a:prstGeom>
          <a:solidFill>
            <a:srgbClr val="DE831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102938B-B634-44FB-AFF9-3343BBADD998}"/>
              </a:ext>
            </a:extLst>
          </p:cNvPr>
          <p:cNvSpPr>
            <a:spLocks noGrp="1"/>
          </p:cNvSpPr>
          <p:nvPr>
            <p:ph type="title"/>
          </p:nvPr>
        </p:nvSpPr>
        <p:spPr>
          <a:xfrm>
            <a:off x="0" y="1"/>
            <a:ext cx="12192000" cy="1690688"/>
          </a:xfrm>
        </p:spPr>
        <p:txBody>
          <a:bodyPr/>
          <a:lstStyle>
            <a:lvl1pPr>
              <a:defRPr>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88945FC3-FB90-4990-87B2-DCC4140DB00E}"/>
              </a:ext>
            </a:extLst>
          </p:cNvPr>
          <p:cNvSpPr>
            <a:spLocks noGrp="1"/>
          </p:cNvSpPr>
          <p:nvPr>
            <p:ph idx="1"/>
          </p:nvPr>
        </p:nvSpPr>
        <p:spPr>
          <a:xfrm>
            <a:off x="0" y="1825625"/>
            <a:ext cx="596486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D8DA7F5F-B192-4CBD-8560-25F43B9BA894}"/>
              </a:ext>
            </a:extLst>
          </p:cNvPr>
          <p:cNvSpPr/>
          <p:nvPr/>
        </p:nvSpPr>
        <p:spPr>
          <a:xfrm>
            <a:off x="0" y="6485860"/>
            <a:ext cx="12192000" cy="372140"/>
          </a:xfrm>
          <a:prstGeom prst="rect">
            <a:avLst/>
          </a:prstGeom>
          <a:solidFill>
            <a:srgbClr val="DE831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Content Placeholder 2">
            <a:extLst>
              <a:ext uri="{FF2B5EF4-FFF2-40B4-BE49-F238E27FC236}">
                <a16:creationId xmlns:a16="http://schemas.microsoft.com/office/drawing/2014/main" id="{D2473D0E-345F-476D-9A0F-197491ED398E}"/>
              </a:ext>
            </a:extLst>
          </p:cNvPr>
          <p:cNvSpPr>
            <a:spLocks noGrp="1"/>
          </p:cNvSpPr>
          <p:nvPr>
            <p:ph idx="10"/>
          </p:nvPr>
        </p:nvSpPr>
        <p:spPr>
          <a:xfrm>
            <a:off x="6227137" y="1825625"/>
            <a:ext cx="5964866"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0" name="Picture 9" descr="A picture containing text, clipart&#10;&#10;Description automatically generated">
            <a:extLst>
              <a:ext uri="{FF2B5EF4-FFF2-40B4-BE49-F238E27FC236}">
                <a16:creationId xmlns:a16="http://schemas.microsoft.com/office/drawing/2014/main" id="{47B5B4F1-C627-4F07-A51D-599B99E2468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536327" y="6513524"/>
            <a:ext cx="552892" cy="316812"/>
          </a:xfrm>
          <a:prstGeom prst="rect">
            <a:avLst/>
          </a:prstGeom>
        </p:spPr>
      </p:pic>
    </p:spTree>
    <p:extLst>
      <p:ext uri="{BB962C8B-B14F-4D97-AF65-F5344CB8AC3E}">
        <p14:creationId xmlns:p14="http://schemas.microsoft.com/office/powerpoint/2010/main" val="54344248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itle and Comparison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7F5601F-B2A7-410E-8FB1-0E5750126F31}"/>
              </a:ext>
            </a:extLst>
          </p:cNvPr>
          <p:cNvSpPr/>
          <p:nvPr/>
        </p:nvSpPr>
        <p:spPr>
          <a:xfrm>
            <a:off x="0" y="-1"/>
            <a:ext cx="12192000" cy="1690687"/>
          </a:xfrm>
          <a:prstGeom prst="rect">
            <a:avLst/>
          </a:prstGeom>
          <a:solidFill>
            <a:srgbClr val="DE831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102938B-B634-44FB-AFF9-3343BBADD998}"/>
              </a:ext>
            </a:extLst>
          </p:cNvPr>
          <p:cNvSpPr>
            <a:spLocks noGrp="1"/>
          </p:cNvSpPr>
          <p:nvPr>
            <p:ph type="title"/>
          </p:nvPr>
        </p:nvSpPr>
        <p:spPr>
          <a:xfrm>
            <a:off x="0" y="1"/>
            <a:ext cx="12192000" cy="1690688"/>
          </a:xfrm>
        </p:spPr>
        <p:txBody>
          <a:bodyPr/>
          <a:lstStyle>
            <a:lvl1pPr>
              <a:defRPr>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88945FC3-FB90-4990-87B2-DCC4140DB00E}"/>
              </a:ext>
            </a:extLst>
          </p:cNvPr>
          <p:cNvSpPr>
            <a:spLocks noGrp="1"/>
          </p:cNvSpPr>
          <p:nvPr>
            <p:ph idx="1"/>
          </p:nvPr>
        </p:nvSpPr>
        <p:spPr>
          <a:xfrm>
            <a:off x="0" y="2509284"/>
            <a:ext cx="5964865" cy="366767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D8DA7F5F-B192-4CBD-8560-25F43B9BA894}"/>
              </a:ext>
            </a:extLst>
          </p:cNvPr>
          <p:cNvSpPr/>
          <p:nvPr/>
        </p:nvSpPr>
        <p:spPr>
          <a:xfrm>
            <a:off x="0" y="6485860"/>
            <a:ext cx="12192000" cy="372140"/>
          </a:xfrm>
          <a:prstGeom prst="rect">
            <a:avLst/>
          </a:prstGeom>
          <a:solidFill>
            <a:srgbClr val="DE831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Content Placeholder 2">
            <a:extLst>
              <a:ext uri="{FF2B5EF4-FFF2-40B4-BE49-F238E27FC236}">
                <a16:creationId xmlns:a16="http://schemas.microsoft.com/office/drawing/2014/main" id="{D2473D0E-345F-476D-9A0F-197491ED398E}"/>
              </a:ext>
            </a:extLst>
          </p:cNvPr>
          <p:cNvSpPr>
            <a:spLocks noGrp="1"/>
          </p:cNvSpPr>
          <p:nvPr>
            <p:ph idx="10"/>
          </p:nvPr>
        </p:nvSpPr>
        <p:spPr>
          <a:xfrm>
            <a:off x="6227137" y="2509283"/>
            <a:ext cx="5964866" cy="36676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2">
            <a:extLst>
              <a:ext uri="{FF2B5EF4-FFF2-40B4-BE49-F238E27FC236}">
                <a16:creationId xmlns:a16="http://schemas.microsoft.com/office/drawing/2014/main" id="{E3835D78-B9E0-4D53-A31F-A12C3A5F3D6A}"/>
              </a:ext>
            </a:extLst>
          </p:cNvPr>
          <p:cNvSpPr>
            <a:spLocks noGrp="1"/>
          </p:cNvSpPr>
          <p:nvPr>
            <p:ph idx="11"/>
          </p:nvPr>
        </p:nvSpPr>
        <p:spPr>
          <a:xfrm>
            <a:off x="0" y="1842977"/>
            <a:ext cx="5964865" cy="496186"/>
          </a:xfrm>
        </p:spPr>
        <p:txBody>
          <a:bodyPr/>
          <a:lstStyle>
            <a:lvl1pPr marL="0" indent="0">
              <a:buNone/>
              <a:defRPr/>
            </a:lvl1pPr>
          </a:lstStyle>
          <a:p>
            <a:pPr lvl="0"/>
            <a:r>
              <a:rPr lang="en-US"/>
              <a:t>Click to edit Master text styles</a:t>
            </a:r>
          </a:p>
        </p:txBody>
      </p:sp>
      <p:sp>
        <p:nvSpPr>
          <p:cNvPr id="11" name="Content Placeholder 2">
            <a:extLst>
              <a:ext uri="{FF2B5EF4-FFF2-40B4-BE49-F238E27FC236}">
                <a16:creationId xmlns:a16="http://schemas.microsoft.com/office/drawing/2014/main" id="{BC33B8FC-8197-415E-9694-740AC66228CA}"/>
              </a:ext>
            </a:extLst>
          </p:cNvPr>
          <p:cNvSpPr>
            <a:spLocks noGrp="1"/>
          </p:cNvSpPr>
          <p:nvPr>
            <p:ph idx="12"/>
          </p:nvPr>
        </p:nvSpPr>
        <p:spPr>
          <a:xfrm>
            <a:off x="6227135" y="1843640"/>
            <a:ext cx="5964865" cy="496186"/>
          </a:xfrm>
        </p:spPr>
        <p:txBody>
          <a:bodyPr/>
          <a:lstStyle>
            <a:lvl1pPr marL="0" indent="0">
              <a:buNone/>
              <a:defRPr/>
            </a:lvl1pPr>
          </a:lstStyle>
          <a:p>
            <a:pPr lvl="0"/>
            <a:r>
              <a:rPr lang="en-US"/>
              <a:t>Click to edit Master text styles</a:t>
            </a:r>
          </a:p>
        </p:txBody>
      </p:sp>
      <p:pic>
        <p:nvPicPr>
          <p:cNvPr id="12" name="Picture 11" descr="A picture containing text, clipart&#10;&#10;Description automatically generated">
            <a:extLst>
              <a:ext uri="{FF2B5EF4-FFF2-40B4-BE49-F238E27FC236}">
                <a16:creationId xmlns:a16="http://schemas.microsoft.com/office/drawing/2014/main" id="{495EBF62-AB06-4E98-8DCD-0F99E90FC2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536327" y="6513524"/>
            <a:ext cx="552892" cy="316812"/>
          </a:xfrm>
          <a:prstGeom prst="rect">
            <a:avLst/>
          </a:prstGeom>
        </p:spPr>
      </p:pic>
    </p:spTree>
    <p:extLst>
      <p:ext uri="{BB962C8B-B14F-4D97-AF65-F5344CB8AC3E}">
        <p14:creationId xmlns:p14="http://schemas.microsoft.com/office/powerpoint/2010/main" val="295076224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8DA7F5F-B192-4CBD-8560-25F43B9BA894}"/>
              </a:ext>
            </a:extLst>
          </p:cNvPr>
          <p:cNvSpPr/>
          <p:nvPr/>
        </p:nvSpPr>
        <p:spPr>
          <a:xfrm>
            <a:off x="0" y="6485860"/>
            <a:ext cx="12192000" cy="372140"/>
          </a:xfrm>
          <a:prstGeom prst="rect">
            <a:avLst/>
          </a:prstGeom>
          <a:solidFill>
            <a:srgbClr val="DE831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A picture containing text, clipart&#10;&#10;Description automatically generated">
            <a:extLst>
              <a:ext uri="{FF2B5EF4-FFF2-40B4-BE49-F238E27FC236}">
                <a16:creationId xmlns:a16="http://schemas.microsoft.com/office/drawing/2014/main" id="{2893F052-DED8-4351-87D3-F9CC3DF00D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536327" y="6513524"/>
            <a:ext cx="552892" cy="316812"/>
          </a:xfrm>
          <a:prstGeom prst="rect">
            <a:avLst/>
          </a:prstGeom>
        </p:spPr>
      </p:pic>
    </p:spTree>
    <p:extLst>
      <p:ext uri="{BB962C8B-B14F-4D97-AF65-F5344CB8AC3E}">
        <p14:creationId xmlns:p14="http://schemas.microsoft.com/office/powerpoint/2010/main" val="130186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ection Slide">
    <p:bg>
      <p:bgPr>
        <a:solidFill>
          <a:srgbClr val="E4EAF2"/>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F110FC6-81FC-462C-920E-0716E376B68A}"/>
              </a:ext>
            </a:extLst>
          </p:cNvPr>
          <p:cNvSpPr/>
          <p:nvPr/>
        </p:nvSpPr>
        <p:spPr>
          <a:xfrm>
            <a:off x="6096000" y="0"/>
            <a:ext cx="6096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7FE66ED-2092-470E-9C5A-CC3D75901C06}"/>
              </a:ext>
            </a:extLst>
          </p:cNvPr>
          <p:cNvSpPr>
            <a:spLocks noGrp="1"/>
          </p:cNvSpPr>
          <p:nvPr>
            <p:ph type="title" hasCustomPrompt="1"/>
          </p:nvPr>
        </p:nvSpPr>
        <p:spPr>
          <a:xfrm>
            <a:off x="6687880" y="875488"/>
            <a:ext cx="4687186" cy="4621545"/>
          </a:xfrm>
        </p:spPr>
        <p:txBody>
          <a:bodyPr/>
          <a:lstStyle>
            <a:lvl1pPr>
              <a:defRPr b="1">
                <a:solidFill>
                  <a:schemeClr val="bg1"/>
                </a:solidFill>
              </a:defRPr>
            </a:lvl1pPr>
          </a:lstStyle>
          <a:p>
            <a:r>
              <a:rPr lang="en-US"/>
              <a:t>Name of Section</a:t>
            </a:r>
          </a:p>
        </p:txBody>
      </p:sp>
      <p:pic>
        <p:nvPicPr>
          <p:cNvPr id="5" name="Picture 4" descr="A picture containing text, clipart&#10;&#10;Description automatically generated">
            <a:extLst>
              <a:ext uri="{FF2B5EF4-FFF2-40B4-BE49-F238E27FC236}">
                <a16:creationId xmlns:a16="http://schemas.microsoft.com/office/drawing/2014/main" id="{2EE5E032-E681-4AAB-B7B7-27B1F44D819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536327" y="6513524"/>
            <a:ext cx="552892" cy="316812"/>
          </a:xfrm>
          <a:prstGeom prst="rect">
            <a:avLst/>
          </a:prstGeom>
        </p:spPr>
      </p:pic>
    </p:spTree>
    <p:extLst>
      <p:ext uri="{BB962C8B-B14F-4D97-AF65-F5344CB8AC3E}">
        <p14:creationId xmlns:p14="http://schemas.microsoft.com/office/powerpoint/2010/main" val="3033453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8DA7F5F-B192-4CBD-8560-25F43B9BA894}"/>
              </a:ext>
            </a:extLst>
          </p:cNvPr>
          <p:cNvSpPr/>
          <p:nvPr/>
        </p:nvSpPr>
        <p:spPr>
          <a:xfrm>
            <a:off x="0" y="6485860"/>
            <a:ext cx="12192000" cy="37214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C7F5601F-B2A7-410E-8FB1-0E5750126F31}"/>
              </a:ext>
            </a:extLst>
          </p:cNvPr>
          <p:cNvSpPr/>
          <p:nvPr/>
        </p:nvSpPr>
        <p:spPr>
          <a:xfrm>
            <a:off x="0" y="-1"/>
            <a:ext cx="12192000" cy="16906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102938B-B634-44FB-AFF9-3343BBADD998}"/>
              </a:ext>
            </a:extLst>
          </p:cNvPr>
          <p:cNvSpPr>
            <a:spLocks noGrp="1"/>
          </p:cNvSpPr>
          <p:nvPr>
            <p:ph type="title"/>
          </p:nvPr>
        </p:nvSpPr>
        <p:spPr>
          <a:xfrm>
            <a:off x="0" y="1"/>
            <a:ext cx="12192000" cy="1690688"/>
          </a:xfrm>
        </p:spPr>
        <p:txBody>
          <a:bodyPr/>
          <a:lstStyle>
            <a:lvl1pPr>
              <a:defRPr>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88945FC3-FB90-4990-87B2-DCC4140DB00E}"/>
              </a:ext>
            </a:extLst>
          </p:cNvPr>
          <p:cNvSpPr>
            <a:spLocks noGrp="1"/>
          </p:cNvSpPr>
          <p:nvPr>
            <p:ph idx="1"/>
          </p:nvPr>
        </p:nvSpPr>
        <p:spPr>
          <a:xfrm>
            <a:off x="0" y="1825625"/>
            <a:ext cx="121920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descr="A picture containing text, clipart&#10;&#10;Description automatically generated">
            <a:extLst>
              <a:ext uri="{FF2B5EF4-FFF2-40B4-BE49-F238E27FC236}">
                <a16:creationId xmlns:a16="http://schemas.microsoft.com/office/drawing/2014/main" id="{5EFBED56-3E37-43F9-B140-DA2F8269392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536327" y="6513524"/>
            <a:ext cx="552892" cy="316812"/>
          </a:xfrm>
          <a:prstGeom prst="rect">
            <a:avLst/>
          </a:prstGeom>
        </p:spPr>
      </p:pic>
    </p:spTree>
    <p:extLst>
      <p:ext uri="{BB962C8B-B14F-4D97-AF65-F5344CB8AC3E}">
        <p14:creationId xmlns:p14="http://schemas.microsoft.com/office/powerpoint/2010/main" val="41758850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and Comparison ">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7F5601F-B2A7-410E-8FB1-0E5750126F31}"/>
              </a:ext>
            </a:extLst>
          </p:cNvPr>
          <p:cNvSpPr/>
          <p:nvPr/>
        </p:nvSpPr>
        <p:spPr>
          <a:xfrm>
            <a:off x="0" y="-1"/>
            <a:ext cx="12192000" cy="16906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102938B-B634-44FB-AFF9-3343BBADD998}"/>
              </a:ext>
            </a:extLst>
          </p:cNvPr>
          <p:cNvSpPr>
            <a:spLocks noGrp="1"/>
          </p:cNvSpPr>
          <p:nvPr>
            <p:ph type="title"/>
          </p:nvPr>
        </p:nvSpPr>
        <p:spPr>
          <a:xfrm>
            <a:off x="0" y="1"/>
            <a:ext cx="12192000" cy="1690688"/>
          </a:xfrm>
        </p:spPr>
        <p:txBody>
          <a:bodyPr/>
          <a:lstStyle>
            <a:lvl1pPr>
              <a:defRPr>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88945FC3-FB90-4990-87B2-DCC4140DB00E}"/>
              </a:ext>
            </a:extLst>
          </p:cNvPr>
          <p:cNvSpPr>
            <a:spLocks noGrp="1"/>
          </p:cNvSpPr>
          <p:nvPr>
            <p:ph idx="1"/>
          </p:nvPr>
        </p:nvSpPr>
        <p:spPr>
          <a:xfrm>
            <a:off x="0" y="1825625"/>
            <a:ext cx="596486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D8DA7F5F-B192-4CBD-8560-25F43B9BA894}"/>
              </a:ext>
            </a:extLst>
          </p:cNvPr>
          <p:cNvSpPr/>
          <p:nvPr/>
        </p:nvSpPr>
        <p:spPr>
          <a:xfrm>
            <a:off x="0" y="6485860"/>
            <a:ext cx="12192000" cy="37214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Content Placeholder 2">
            <a:extLst>
              <a:ext uri="{FF2B5EF4-FFF2-40B4-BE49-F238E27FC236}">
                <a16:creationId xmlns:a16="http://schemas.microsoft.com/office/drawing/2014/main" id="{D2473D0E-345F-476D-9A0F-197491ED398E}"/>
              </a:ext>
            </a:extLst>
          </p:cNvPr>
          <p:cNvSpPr>
            <a:spLocks noGrp="1"/>
          </p:cNvSpPr>
          <p:nvPr>
            <p:ph idx="10"/>
          </p:nvPr>
        </p:nvSpPr>
        <p:spPr>
          <a:xfrm>
            <a:off x="6227137" y="1825625"/>
            <a:ext cx="5964866"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0" name="Picture 9" descr="A picture containing text, clipart&#10;&#10;Description automatically generated">
            <a:extLst>
              <a:ext uri="{FF2B5EF4-FFF2-40B4-BE49-F238E27FC236}">
                <a16:creationId xmlns:a16="http://schemas.microsoft.com/office/drawing/2014/main" id="{47B5B4F1-C627-4F07-A51D-599B99E2468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536327" y="6513524"/>
            <a:ext cx="552892" cy="316812"/>
          </a:xfrm>
          <a:prstGeom prst="rect">
            <a:avLst/>
          </a:prstGeom>
        </p:spPr>
      </p:pic>
    </p:spTree>
    <p:extLst>
      <p:ext uri="{BB962C8B-B14F-4D97-AF65-F5344CB8AC3E}">
        <p14:creationId xmlns:p14="http://schemas.microsoft.com/office/powerpoint/2010/main" val="5833208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mparison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7F5601F-B2A7-410E-8FB1-0E5750126F31}"/>
              </a:ext>
            </a:extLst>
          </p:cNvPr>
          <p:cNvSpPr/>
          <p:nvPr/>
        </p:nvSpPr>
        <p:spPr>
          <a:xfrm>
            <a:off x="0" y="-1"/>
            <a:ext cx="12192000" cy="16906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102938B-B634-44FB-AFF9-3343BBADD998}"/>
              </a:ext>
            </a:extLst>
          </p:cNvPr>
          <p:cNvSpPr>
            <a:spLocks noGrp="1"/>
          </p:cNvSpPr>
          <p:nvPr>
            <p:ph type="title"/>
          </p:nvPr>
        </p:nvSpPr>
        <p:spPr>
          <a:xfrm>
            <a:off x="0" y="1"/>
            <a:ext cx="12192000" cy="1690688"/>
          </a:xfrm>
        </p:spPr>
        <p:txBody>
          <a:bodyPr/>
          <a:lstStyle>
            <a:lvl1pPr>
              <a:defRPr>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88945FC3-FB90-4990-87B2-DCC4140DB00E}"/>
              </a:ext>
            </a:extLst>
          </p:cNvPr>
          <p:cNvSpPr>
            <a:spLocks noGrp="1"/>
          </p:cNvSpPr>
          <p:nvPr>
            <p:ph idx="1"/>
          </p:nvPr>
        </p:nvSpPr>
        <p:spPr>
          <a:xfrm>
            <a:off x="0" y="2509284"/>
            <a:ext cx="5964865" cy="366767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D8DA7F5F-B192-4CBD-8560-25F43B9BA894}"/>
              </a:ext>
            </a:extLst>
          </p:cNvPr>
          <p:cNvSpPr/>
          <p:nvPr/>
        </p:nvSpPr>
        <p:spPr>
          <a:xfrm>
            <a:off x="0" y="6485860"/>
            <a:ext cx="12192000" cy="37214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Content Placeholder 2">
            <a:extLst>
              <a:ext uri="{FF2B5EF4-FFF2-40B4-BE49-F238E27FC236}">
                <a16:creationId xmlns:a16="http://schemas.microsoft.com/office/drawing/2014/main" id="{D2473D0E-345F-476D-9A0F-197491ED398E}"/>
              </a:ext>
            </a:extLst>
          </p:cNvPr>
          <p:cNvSpPr>
            <a:spLocks noGrp="1"/>
          </p:cNvSpPr>
          <p:nvPr>
            <p:ph idx="10"/>
          </p:nvPr>
        </p:nvSpPr>
        <p:spPr>
          <a:xfrm>
            <a:off x="6227137" y="2509283"/>
            <a:ext cx="5964866" cy="36676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2">
            <a:extLst>
              <a:ext uri="{FF2B5EF4-FFF2-40B4-BE49-F238E27FC236}">
                <a16:creationId xmlns:a16="http://schemas.microsoft.com/office/drawing/2014/main" id="{E3835D78-B9E0-4D53-A31F-A12C3A5F3D6A}"/>
              </a:ext>
            </a:extLst>
          </p:cNvPr>
          <p:cNvSpPr>
            <a:spLocks noGrp="1"/>
          </p:cNvSpPr>
          <p:nvPr>
            <p:ph idx="11"/>
          </p:nvPr>
        </p:nvSpPr>
        <p:spPr>
          <a:xfrm>
            <a:off x="0" y="1842977"/>
            <a:ext cx="5964865" cy="496186"/>
          </a:xfrm>
        </p:spPr>
        <p:txBody>
          <a:bodyPr/>
          <a:lstStyle>
            <a:lvl1pPr marL="0" indent="0">
              <a:buNone/>
              <a:defRPr/>
            </a:lvl1pPr>
          </a:lstStyle>
          <a:p>
            <a:pPr lvl="0"/>
            <a:r>
              <a:rPr lang="en-US"/>
              <a:t>Click to edit Master text styles</a:t>
            </a:r>
          </a:p>
        </p:txBody>
      </p:sp>
      <p:sp>
        <p:nvSpPr>
          <p:cNvPr id="11" name="Content Placeholder 2">
            <a:extLst>
              <a:ext uri="{FF2B5EF4-FFF2-40B4-BE49-F238E27FC236}">
                <a16:creationId xmlns:a16="http://schemas.microsoft.com/office/drawing/2014/main" id="{BC33B8FC-8197-415E-9694-740AC66228CA}"/>
              </a:ext>
            </a:extLst>
          </p:cNvPr>
          <p:cNvSpPr>
            <a:spLocks noGrp="1"/>
          </p:cNvSpPr>
          <p:nvPr>
            <p:ph idx="12"/>
          </p:nvPr>
        </p:nvSpPr>
        <p:spPr>
          <a:xfrm>
            <a:off x="6227135" y="1843640"/>
            <a:ext cx="5964865" cy="496186"/>
          </a:xfrm>
        </p:spPr>
        <p:txBody>
          <a:bodyPr/>
          <a:lstStyle>
            <a:lvl1pPr marL="0" indent="0">
              <a:buNone/>
              <a:defRPr/>
            </a:lvl1pPr>
          </a:lstStyle>
          <a:p>
            <a:pPr lvl="0"/>
            <a:r>
              <a:rPr lang="en-US"/>
              <a:t>Click to edit Master text styles</a:t>
            </a:r>
          </a:p>
        </p:txBody>
      </p:sp>
      <p:pic>
        <p:nvPicPr>
          <p:cNvPr id="12" name="Picture 11" descr="A picture containing text, clipart&#10;&#10;Description automatically generated">
            <a:extLst>
              <a:ext uri="{FF2B5EF4-FFF2-40B4-BE49-F238E27FC236}">
                <a16:creationId xmlns:a16="http://schemas.microsoft.com/office/drawing/2014/main" id="{495EBF62-AB06-4E98-8DCD-0F99E90FC2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536327" y="6513524"/>
            <a:ext cx="552892" cy="316812"/>
          </a:xfrm>
          <a:prstGeom prst="rect">
            <a:avLst/>
          </a:prstGeom>
        </p:spPr>
      </p:pic>
    </p:spTree>
    <p:extLst>
      <p:ext uri="{BB962C8B-B14F-4D97-AF65-F5344CB8AC3E}">
        <p14:creationId xmlns:p14="http://schemas.microsoft.com/office/powerpoint/2010/main" val="26863346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8DA7F5F-B192-4CBD-8560-25F43B9BA894}"/>
              </a:ext>
            </a:extLst>
          </p:cNvPr>
          <p:cNvSpPr/>
          <p:nvPr/>
        </p:nvSpPr>
        <p:spPr>
          <a:xfrm>
            <a:off x="0" y="6485860"/>
            <a:ext cx="12192000" cy="37214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A picture containing text, clipart&#10;&#10;Description automatically generated">
            <a:extLst>
              <a:ext uri="{FF2B5EF4-FFF2-40B4-BE49-F238E27FC236}">
                <a16:creationId xmlns:a16="http://schemas.microsoft.com/office/drawing/2014/main" id="{2893F052-DED8-4351-87D3-F9CC3DF00D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536327" y="6513524"/>
            <a:ext cx="552892" cy="316812"/>
          </a:xfrm>
          <a:prstGeom prst="rect">
            <a:avLst/>
          </a:prstGeom>
        </p:spPr>
      </p:pic>
    </p:spTree>
    <p:extLst>
      <p:ext uri="{BB962C8B-B14F-4D97-AF65-F5344CB8AC3E}">
        <p14:creationId xmlns:p14="http://schemas.microsoft.com/office/powerpoint/2010/main" val="5639751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1DF69F3-B4EC-4750-B453-B00EEC808ADD}"/>
              </a:ext>
            </a:extLst>
          </p:cNvPr>
          <p:cNvSpPr/>
          <p:nvPr/>
        </p:nvSpPr>
        <p:spPr>
          <a:xfrm>
            <a:off x="11084" y="4043362"/>
            <a:ext cx="12197542" cy="2814638"/>
          </a:xfrm>
          <a:prstGeom prst="rect">
            <a:avLst/>
          </a:prstGeom>
          <a:gradFill flip="none" rotWithShape="1">
            <a:gsLst>
              <a:gs pos="0">
                <a:schemeClr val="bg1"/>
              </a:gs>
              <a:gs pos="52000">
                <a:srgbClr val="89C43A"/>
              </a:gs>
              <a:gs pos="100000">
                <a:srgbClr val="4A6B1F"/>
              </a:gs>
            </a:gsLst>
            <a:path path="circle">
              <a:fillToRect l="50000" t="130000" r="50000" b="-3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EC040CC-E185-4DAF-AE48-3922CBD3CE8E}"/>
              </a:ext>
            </a:extLst>
          </p:cNvPr>
          <p:cNvSpPr>
            <a:spLocks noGrp="1"/>
          </p:cNvSpPr>
          <p:nvPr>
            <p:ph type="ctrTitle"/>
          </p:nvPr>
        </p:nvSpPr>
        <p:spPr>
          <a:xfrm>
            <a:off x="0" y="0"/>
            <a:ext cx="12192000" cy="2387600"/>
          </a:xfrm>
        </p:spPr>
        <p:txBody>
          <a:bodyPr anchor="b"/>
          <a:lstStyle>
            <a:lvl1pPr algn="l">
              <a:defRPr sz="6000" b="1">
                <a:solidFill>
                  <a:srgbClr val="89C43A"/>
                </a:solidFill>
              </a:defRPr>
            </a:lvl1pPr>
          </a:lstStyle>
          <a:p>
            <a:r>
              <a:rPr lang="en-US"/>
              <a:t>Click to edit Master title style</a:t>
            </a:r>
          </a:p>
        </p:txBody>
      </p:sp>
      <p:sp>
        <p:nvSpPr>
          <p:cNvPr id="3" name="Subtitle 2">
            <a:extLst>
              <a:ext uri="{FF2B5EF4-FFF2-40B4-BE49-F238E27FC236}">
                <a16:creationId xmlns:a16="http://schemas.microsoft.com/office/drawing/2014/main" id="{F9EFE54F-ED64-4991-B2BA-9279B316CC14}"/>
              </a:ext>
            </a:extLst>
          </p:cNvPr>
          <p:cNvSpPr>
            <a:spLocks noGrp="1"/>
          </p:cNvSpPr>
          <p:nvPr>
            <p:ph type="subTitle" idx="1" hasCustomPrompt="1"/>
          </p:nvPr>
        </p:nvSpPr>
        <p:spPr>
          <a:xfrm>
            <a:off x="11084" y="2387600"/>
            <a:ext cx="12180916"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Your Name</a:t>
            </a:r>
          </a:p>
          <a:p>
            <a:r>
              <a:rPr lang="en-US"/>
              <a:t>Date</a:t>
            </a:r>
          </a:p>
        </p:txBody>
      </p:sp>
      <p:pic>
        <p:nvPicPr>
          <p:cNvPr id="13" name="Picture 12" descr="A picture containing text, clipart&#10;&#10;Description automatically generated">
            <a:extLst>
              <a:ext uri="{FF2B5EF4-FFF2-40B4-BE49-F238E27FC236}">
                <a16:creationId xmlns:a16="http://schemas.microsoft.com/office/drawing/2014/main" id="{F36F85F0-5F99-4859-BBEF-E40BD5E9F76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536327" y="6513524"/>
            <a:ext cx="552892" cy="316812"/>
          </a:xfrm>
          <a:prstGeom prst="rect">
            <a:avLst/>
          </a:prstGeom>
        </p:spPr>
      </p:pic>
    </p:spTree>
    <p:extLst>
      <p:ext uri="{BB962C8B-B14F-4D97-AF65-F5344CB8AC3E}">
        <p14:creationId xmlns:p14="http://schemas.microsoft.com/office/powerpoint/2010/main" val="7933940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ection Slide">
    <p:bg>
      <p:bgPr>
        <a:solidFill>
          <a:srgbClr val="E4EAF2"/>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F110FC6-81FC-462C-920E-0716E376B68A}"/>
              </a:ext>
            </a:extLst>
          </p:cNvPr>
          <p:cNvSpPr/>
          <p:nvPr/>
        </p:nvSpPr>
        <p:spPr>
          <a:xfrm>
            <a:off x="6096000" y="0"/>
            <a:ext cx="6096000" cy="6858000"/>
          </a:xfrm>
          <a:prstGeom prst="rect">
            <a:avLst/>
          </a:prstGeom>
          <a:solidFill>
            <a:srgbClr val="89C4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7FE66ED-2092-470E-9C5A-CC3D75901C06}"/>
              </a:ext>
            </a:extLst>
          </p:cNvPr>
          <p:cNvSpPr>
            <a:spLocks noGrp="1"/>
          </p:cNvSpPr>
          <p:nvPr>
            <p:ph type="title" hasCustomPrompt="1"/>
          </p:nvPr>
        </p:nvSpPr>
        <p:spPr>
          <a:xfrm>
            <a:off x="6687880" y="875488"/>
            <a:ext cx="4687186" cy="4621545"/>
          </a:xfrm>
        </p:spPr>
        <p:txBody>
          <a:bodyPr/>
          <a:lstStyle>
            <a:lvl1pPr>
              <a:defRPr b="1">
                <a:solidFill>
                  <a:schemeClr val="bg1"/>
                </a:solidFill>
              </a:defRPr>
            </a:lvl1pPr>
          </a:lstStyle>
          <a:p>
            <a:r>
              <a:rPr lang="en-US"/>
              <a:t>Name of Section</a:t>
            </a:r>
          </a:p>
        </p:txBody>
      </p:sp>
      <p:pic>
        <p:nvPicPr>
          <p:cNvPr id="5" name="Picture 4" descr="A picture containing text, clipart&#10;&#10;Description automatically generated">
            <a:extLst>
              <a:ext uri="{FF2B5EF4-FFF2-40B4-BE49-F238E27FC236}">
                <a16:creationId xmlns:a16="http://schemas.microsoft.com/office/drawing/2014/main" id="{2EE5E032-E681-4AAB-B7B7-27B1F44D819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536327" y="6513524"/>
            <a:ext cx="552892" cy="316812"/>
          </a:xfrm>
          <a:prstGeom prst="rect">
            <a:avLst/>
          </a:prstGeom>
        </p:spPr>
      </p:pic>
    </p:spTree>
    <p:extLst>
      <p:ext uri="{BB962C8B-B14F-4D97-AF65-F5344CB8AC3E}">
        <p14:creationId xmlns:p14="http://schemas.microsoft.com/office/powerpoint/2010/main" val="36738734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8DA7F5F-B192-4CBD-8560-25F43B9BA894}"/>
              </a:ext>
            </a:extLst>
          </p:cNvPr>
          <p:cNvSpPr/>
          <p:nvPr/>
        </p:nvSpPr>
        <p:spPr>
          <a:xfrm>
            <a:off x="0" y="6485860"/>
            <a:ext cx="12192000" cy="372140"/>
          </a:xfrm>
          <a:prstGeom prst="rect">
            <a:avLst/>
          </a:prstGeom>
          <a:solidFill>
            <a:srgbClr val="89C4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C7F5601F-B2A7-410E-8FB1-0E5750126F31}"/>
              </a:ext>
            </a:extLst>
          </p:cNvPr>
          <p:cNvSpPr/>
          <p:nvPr/>
        </p:nvSpPr>
        <p:spPr>
          <a:xfrm>
            <a:off x="0" y="-1"/>
            <a:ext cx="12192000" cy="16906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102938B-B634-44FB-AFF9-3343BBADD998}"/>
              </a:ext>
            </a:extLst>
          </p:cNvPr>
          <p:cNvSpPr>
            <a:spLocks noGrp="1"/>
          </p:cNvSpPr>
          <p:nvPr>
            <p:ph type="title"/>
          </p:nvPr>
        </p:nvSpPr>
        <p:spPr>
          <a:xfrm>
            <a:off x="0" y="1"/>
            <a:ext cx="12192000" cy="1690688"/>
          </a:xfrm>
          <a:solidFill>
            <a:srgbClr val="89C43A"/>
          </a:solidFill>
        </p:spPr>
        <p:txBody>
          <a:bodyPr/>
          <a:lstStyle>
            <a:lvl1pPr>
              <a:defRPr>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88945FC3-FB90-4990-87B2-DCC4140DB00E}"/>
              </a:ext>
            </a:extLst>
          </p:cNvPr>
          <p:cNvSpPr>
            <a:spLocks noGrp="1"/>
          </p:cNvSpPr>
          <p:nvPr>
            <p:ph idx="1"/>
          </p:nvPr>
        </p:nvSpPr>
        <p:spPr>
          <a:xfrm>
            <a:off x="0" y="1825625"/>
            <a:ext cx="121920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descr="A picture containing text, clipart&#10;&#10;Description automatically generated">
            <a:extLst>
              <a:ext uri="{FF2B5EF4-FFF2-40B4-BE49-F238E27FC236}">
                <a16:creationId xmlns:a16="http://schemas.microsoft.com/office/drawing/2014/main" id="{5EFBED56-3E37-43F9-B140-DA2F8269392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536327" y="6513524"/>
            <a:ext cx="552892" cy="316812"/>
          </a:xfrm>
          <a:prstGeom prst="rect">
            <a:avLst/>
          </a:prstGeom>
        </p:spPr>
      </p:pic>
    </p:spTree>
    <p:extLst>
      <p:ext uri="{BB962C8B-B14F-4D97-AF65-F5344CB8AC3E}">
        <p14:creationId xmlns:p14="http://schemas.microsoft.com/office/powerpoint/2010/main" val="12055993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9.xml"/><Relationship Id="rId7"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5" Type="http://schemas.openxmlformats.org/officeDocument/2006/relationships/slideLayout" Target="../slideLayouts/slideLayout11.xml"/><Relationship Id="rId4" Type="http://schemas.openxmlformats.org/officeDocument/2006/relationships/slideLayout" Target="../slideLayouts/slideLayout10.xml"/></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15.xml"/><Relationship Id="rId7" Type="http://schemas.openxmlformats.org/officeDocument/2006/relationships/theme" Target="../theme/theme3.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7C064F5-51FD-4F58-BC42-66C831D0695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53EF49B-851D-4F4D-9733-A3C8640C2B0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descr="A picture containing text, clipart&#10;&#10;Description automatically generated">
            <a:extLst>
              <a:ext uri="{FF2B5EF4-FFF2-40B4-BE49-F238E27FC236}">
                <a16:creationId xmlns:a16="http://schemas.microsoft.com/office/drawing/2014/main" id="{4A7C3F8E-5DFC-4A19-A695-0F8055FB22E6}"/>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1536327" y="6513524"/>
            <a:ext cx="552892" cy="316812"/>
          </a:xfrm>
          <a:prstGeom prst="rect">
            <a:avLst/>
          </a:prstGeom>
        </p:spPr>
      </p:pic>
    </p:spTree>
    <p:extLst>
      <p:ext uri="{BB962C8B-B14F-4D97-AF65-F5344CB8AC3E}">
        <p14:creationId xmlns:p14="http://schemas.microsoft.com/office/powerpoint/2010/main" val="352940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7C064F5-51FD-4F58-BC42-66C831D0695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53EF49B-851D-4F4D-9733-A3C8640C2B0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descr="A picture containing text, clipart&#10;&#10;Description automatically generated">
            <a:extLst>
              <a:ext uri="{FF2B5EF4-FFF2-40B4-BE49-F238E27FC236}">
                <a16:creationId xmlns:a16="http://schemas.microsoft.com/office/drawing/2014/main" id="{4A7C3F8E-5DFC-4A19-A695-0F8055FB22E6}"/>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1536327" y="6513524"/>
            <a:ext cx="552892" cy="316812"/>
          </a:xfrm>
          <a:prstGeom prst="rect">
            <a:avLst/>
          </a:prstGeom>
        </p:spPr>
      </p:pic>
    </p:spTree>
    <p:extLst>
      <p:ext uri="{BB962C8B-B14F-4D97-AF65-F5344CB8AC3E}">
        <p14:creationId xmlns:p14="http://schemas.microsoft.com/office/powerpoint/2010/main" val="3690283451"/>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7C064F5-51FD-4F58-BC42-66C831D0695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53EF49B-851D-4F4D-9733-A3C8640C2B0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descr="A picture containing text, clipart&#10;&#10;Description automatically generated">
            <a:extLst>
              <a:ext uri="{FF2B5EF4-FFF2-40B4-BE49-F238E27FC236}">
                <a16:creationId xmlns:a16="http://schemas.microsoft.com/office/drawing/2014/main" id="{4A7C3F8E-5DFC-4A19-A695-0F8055FB22E6}"/>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1536327" y="6513524"/>
            <a:ext cx="552892" cy="316812"/>
          </a:xfrm>
          <a:prstGeom prst="rect">
            <a:avLst/>
          </a:prstGeom>
        </p:spPr>
      </p:pic>
    </p:spTree>
    <p:extLst>
      <p:ext uri="{BB962C8B-B14F-4D97-AF65-F5344CB8AC3E}">
        <p14:creationId xmlns:p14="http://schemas.microsoft.com/office/powerpoint/2010/main" val="873828050"/>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6BEC6E-2B39-4BD1-878E-9EAC5977B335}"/>
              </a:ext>
            </a:extLst>
          </p:cNvPr>
          <p:cNvSpPr>
            <a:spLocks noGrp="1"/>
          </p:cNvSpPr>
          <p:nvPr>
            <p:ph type="ctrTitle"/>
          </p:nvPr>
        </p:nvSpPr>
        <p:spPr>
          <a:xfrm>
            <a:off x="386861" y="0"/>
            <a:ext cx="11805139" cy="2387600"/>
          </a:xfrm>
        </p:spPr>
        <p:txBody>
          <a:bodyPr>
            <a:normAutofit/>
          </a:bodyPr>
          <a:lstStyle/>
          <a:p>
            <a:r>
              <a:rPr lang="en-US" sz="4800" dirty="0">
                <a:ea typeface="Verdana"/>
              </a:rPr>
              <a:t>Circulation/ILL Advisory Group</a:t>
            </a:r>
            <a:endParaRPr lang="en-US" dirty="0">
              <a:ea typeface="Verdana"/>
            </a:endParaRPr>
          </a:p>
        </p:txBody>
      </p:sp>
      <p:sp>
        <p:nvSpPr>
          <p:cNvPr id="3" name="Subtitle 2">
            <a:extLst>
              <a:ext uri="{FF2B5EF4-FFF2-40B4-BE49-F238E27FC236}">
                <a16:creationId xmlns:a16="http://schemas.microsoft.com/office/drawing/2014/main" id="{211AA3F2-EB2A-4812-9B95-7F38E4DC419F}"/>
              </a:ext>
            </a:extLst>
          </p:cNvPr>
          <p:cNvSpPr>
            <a:spLocks noGrp="1"/>
          </p:cNvSpPr>
          <p:nvPr>
            <p:ph type="subTitle" idx="1"/>
          </p:nvPr>
        </p:nvSpPr>
        <p:spPr>
          <a:xfrm>
            <a:off x="386222" y="2387600"/>
            <a:ext cx="11805778" cy="1655762"/>
          </a:xfrm>
        </p:spPr>
        <p:txBody>
          <a:bodyPr vert="horz" lIns="91440" tIns="45720" rIns="91440" bIns="45720" rtlCol="0" anchor="t">
            <a:normAutofit/>
          </a:bodyPr>
          <a:lstStyle/>
          <a:p>
            <a:r>
              <a:rPr lang="en-US" dirty="0" err="1">
                <a:ea typeface="Open Sans"/>
                <a:cs typeface="Open Sans"/>
              </a:rPr>
              <a:t>une</a:t>
            </a:r>
            <a:r>
              <a:rPr lang="en-US" dirty="0">
                <a:ea typeface="Open Sans"/>
                <a:cs typeface="Open Sans"/>
              </a:rPr>
              <a:t> 13, 2025</a:t>
            </a:r>
            <a:endParaRPr lang="en-US" dirty="0"/>
          </a:p>
        </p:txBody>
      </p:sp>
    </p:spTree>
    <p:extLst>
      <p:ext uri="{BB962C8B-B14F-4D97-AF65-F5344CB8AC3E}">
        <p14:creationId xmlns:p14="http://schemas.microsoft.com/office/powerpoint/2010/main" val="23030560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F0C532-7BAA-E08B-606F-128D03378C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362D3D9-630B-553E-3C8E-71D2564713D3}"/>
              </a:ext>
            </a:extLst>
          </p:cNvPr>
          <p:cNvSpPr>
            <a:spLocks noGrp="1"/>
          </p:cNvSpPr>
          <p:nvPr>
            <p:ph type="title"/>
          </p:nvPr>
        </p:nvSpPr>
        <p:spPr/>
        <p:txBody>
          <a:bodyPr>
            <a:normAutofit/>
          </a:bodyPr>
          <a:lstStyle/>
          <a:p>
            <a:r>
              <a:rPr lang="en-US" sz="4000" dirty="0">
                <a:solidFill>
                  <a:srgbClr val="FFFFFF"/>
                </a:solidFill>
                <a:latin typeface="Verdana"/>
                <a:ea typeface="Verdana"/>
                <a:cs typeface="Calibri"/>
              </a:rPr>
              <a:t>Setting to Prevent ILL Renewals</a:t>
            </a:r>
          </a:p>
        </p:txBody>
      </p:sp>
      <p:sp>
        <p:nvSpPr>
          <p:cNvPr id="3" name="Content Placeholder 2">
            <a:extLst>
              <a:ext uri="{FF2B5EF4-FFF2-40B4-BE49-F238E27FC236}">
                <a16:creationId xmlns:a16="http://schemas.microsoft.com/office/drawing/2014/main" id="{6CE54174-8E30-DCBC-75C9-3D6340D9097B}"/>
              </a:ext>
            </a:extLst>
          </p:cNvPr>
          <p:cNvSpPr>
            <a:spLocks noGrp="1"/>
          </p:cNvSpPr>
          <p:nvPr>
            <p:ph idx="1"/>
          </p:nvPr>
        </p:nvSpPr>
        <p:spPr>
          <a:xfrm>
            <a:off x="466428" y="2025542"/>
            <a:ext cx="11322875" cy="4258368"/>
          </a:xfrm>
        </p:spPr>
        <p:txBody>
          <a:bodyPr vert="horz" lIns="91440" tIns="45720" rIns="91440" bIns="45720" rtlCol="0" anchor="t">
            <a:normAutofit lnSpcReduction="10000"/>
          </a:bodyPr>
          <a:lstStyle/>
          <a:p>
            <a:pPr marL="0" indent="0">
              <a:buNone/>
            </a:pPr>
            <a:r>
              <a:rPr lang="en-US" sz="3600" b="1" dirty="0">
                <a:latin typeface="Calibri"/>
                <a:ea typeface="Calibri"/>
                <a:cs typeface="Calibri"/>
              </a:rPr>
              <a:t>Possible Actions:</a:t>
            </a:r>
            <a:endParaRPr lang="en-US" dirty="0"/>
          </a:p>
          <a:p>
            <a:pPr>
              <a:buAutoNum type="arabicPeriod"/>
            </a:pPr>
            <a:r>
              <a:rPr lang="en-US" dirty="0">
                <a:latin typeface="Calibri"/>
                <a:ea typeface="Calibri"/>
                <a:cs typeface="Calibri"/>
              </a:rPr>
              <a:t> Recommend blocking patron-initiated renewals for ILL Library patron code system-wide.</a:t>
            </a:r>
          </a:p>
          <a:p>
            <a:pPr marL="0" indent="0">
              <a:buNone/>
            </a:pPr>
            <a:endParaRPr lang="en-US" dirty="0">
              <a:latin typeface="Calibri"/>
              <a:ea typeface="Calibri"/>
              <a:cs typeface="Calibri"/>
            </a:endParaRPr>
          </a:p>
          <a:p>
            <a:pPr marL="0" indent="0">
              <a:buNone/>
            </a:pPr>
            <a:r>
              <a:rPr lang="en-US" dirty="0">
                <a:latin typeface="Calibri"/>
                <a:ea typeface="Calibri"/>
                <a:cs typeface="Calibri"/>
              </a:rPr>
              <a:t>2. Recommend allowing libraries to choose if they will block patron-initiated renewals for ILL Library patron code.</a:t>
            </a:r>
            <a:endParaRPr lang="en-US">
              <a:ea typeface="Open Sans"/>
              <a:cs typeface="Open Sans"/>
            </a:endParaRPr>
          </a:p>
          <a:p>
            <a:pPr marL="0" indent="0">
              <a:buNone/>
            </a:pPr>
            <a:endParaRPr lang="en-US" dirty="0">
              <a:latin typeface="Calibri"/>
              <a:ea typeface="Calibri"/>
              <a:cs typeface="Calibri"/>
            </a:endParaRPr>
          </a:p>
          <a:p>
            <a:pPr marL="0" indent="0">
              <a:buNone/>
            </a:pPr>
            <a:r>
              <a:rPr lang="en-US" dirty="0">
                <a:latin typeface="Calibri"/>
                <a:ea typeface="Calibri"/>
                <a:cs typeface="Calibri"/>
              </a:rPr>
              <a:t>3. No motion; libraries continue with current workflows to manage ILL Library renewals.</a:t>
            </a:r>
          </a:p>
          <a:p>
            <a:pPr marL="0" indent="0">
              <a:buNone/>
            </a:pPr>
            <a:endParaRPr lang="en-US" sz="3600" b="1" dirty="0">
              <a:latin typeface="Calibri"/>
              <a:ea typeface="Calibri"/>
              <a:cs typeface="Calibri"/>
            </a:endParaRPr>
          </a:p>
        </p:txBody>
      </p:sp>
    </p:spTree>
    <p:extLst>
      <p:ext uri="{BB962C8B-B14F-4D97-AF65-F5344CB8AC3E}">
        <p14:creationId xmlns:p14="http://schemas.microsoft.com/office/powerpoint/2010/main" val="18016788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D1053C-D883-1ED5-775A-BBA52070C9A8}"/>
              </a:ext>
            </a:extLst>
          </p:cNvPr>
          <p:cNvSpPr>
            <a:spLocks noGrp="1"/>
          </p:cNvSpPr>
          <p:nvPr>
            <p:ph type="title"/>
          </p:nvPr>
        </p:nvSpPr>
        <p:spPr/>
        <p:txBody>
          <a:bodyPr/>
          <a:lstStyle/>
          <a:p>
            <a:r>
              <a:rPr lang="en-US" dirty="0">
                <a:ea typeface="Verdana"/>
              </a:rPr>
              <a:t>Use of Patron Record Gender Field</a:t>
            </a:r>
          </a:p>
        </p:txBody>
      </p:sp>
    </p:spTree>
    <p:extLst>
      <p:ext uri="{BB962C8B-B14F-4D97-AF65-F5344CB8AC3E}">
        <p14:creationId xmlns:p14="http://schemas.microsoft.com/office/powerpoint/2010/main" val="17002687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81556-7050-0A44-8CD4-9FF494805F1E}"/>
              </a:ext>
            </a:extLst>
          </p:cNvPr>
          <p:cNvSpPr>
            <a:spLocks noGrp="1"/>
          </p:cNvSpPr>
          <p:nvPr>
            <p:ph type="title"/>
          </p:nvPr>
        </p:nvSpPr>
        <p:spPr/>
        <p:txBody>
          <a:bodyPr>
            <a:normAutofit/>
          </a:bodyPr>
          <a:lstStyle/>
          <a:p>
            <a:r>
              <a:rPr lang="en-US" dirty="0">
                <a:solidFill>
                  <a:srgbClr val="FFFFFF"/>
                </a:solidFill>
                <a:latin typeface="Verdana"/>
                <a:ea typeface="Verdana"/>
                <a:cs typeface="Calibri"/>
              </a:rPr>
              <a:t>Use of Patron Record Gender Field</a:t>
            </a:r>
          </a:p>
        </p:txBody>
      </p:sp>
      <p:sp>
        <p:nvSpPr>
          <p:cNvPr id="8" name="TextBox 7">
            <a:extLst>
              <a:ext uri="{FF2B5EF4-FFF2-40B4-BE49-F238E27FC236}">
                <a16:creationId xmlns:a16="http://schemas.microsoft.com/office/drawing/2014/main" id="{2D048244-71BE-3B6A-D188-425B96D714E3}"/>
              </a:ext>
            </a:extLst>
          </p:cNvPr>
          <p:cNvSpPr txBox="1"/>
          <p:nvPr/>
        </p:nvSpPr>
        <p:spPr>
          <a:xfrm>
            <a:off x="344760" y="1689327"/>
            <a:ext cx="11600699" cy="66439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b="1" dirty="0">
                <a:latin typeface="Calibri"/>
                <a:ea typeface="Calibri"/>
                <a:cs typeface="Calibri"/>
              </a:rPr>
              <a:t>Possible Actions:</a:t>
            </a:r>
            <a:endParaRPr lang="en-US" sz="3200" b="1">
              <a:latin typeface="Calibri"/>
              <a:ea typeface="Calibri"/>
              <a:cs typeface="Calibri"/>
            </a:endParaRPr>
          </a:p>
          <a:p>
            <a:pPr marL="514350" indent="-514350">
              <a:buAutoNum type="arabicPeriod"/>
            </a:pPr>
            <a:endParaRPr lang="en-US" sz="2800" dirty="0">
              <a:latin typeface="Calibri"/>
              <a:ea typeface="Calibri"/>
              <a:cs typeface="Calibri"/>
            </a:endParaRPr>
          </a:p>
          <a:p>
            <a:pPr marL="514350" indent="-514350">
              <a:buAutoNum type="arabicPeriod"/>
            </a:pPr>
            <a:r>
              <a:rPr lang="en-US" sz="2800" dirty="0">
                <a:latin typeface="Calibri"/>
                <a:ea typeface="Calibri"/>
                <a:cs typeface="Calibri"/>
              </a:rPr>
              <a:t>Recommend CCS libraries cease collecting gender information </a:t>
            </a:r>
            <a:endParaRPr lang="en-US" sz="1600">
              <a:ea typeface="Open Sans"/>
              <a:cs typeface="Open Sans"/>
            </a:endParaRPr>
          </a:p>
          <a:p>
            <a:pPr marL="514350" indent="-514350">
              <a:buAutoNum type="arabicPeriod"/>
            </a:pPr>
            <a:endParaRPr lang="en-US" sz="2800" dirty="0">
              <a:latin typeface="Calibri"/>
              <a:ea typeface="Calibri"/>
              <a:cs typeface="Calibri"/>
            </a:endParaRPr>
          </a:p>
          <a:p>
            <a:pPr marL="514350" indent="-514350">
              <a:buAutoNum type="arabicPeriod"/>
            </a:pPr>
            <a:r>
              <a:rPr lang="en-US" sz="2800" dirty="0">
                <a:latin typeface="Calibri"/>
                <a:ea typeface="Calibri"/>
                <a:cs typeface="Calibri"/>
              </a:rPr>
              <a:t>Recommend CCS libraries decide individually to collect gender information or not. For libraries who opt to not collect gender information, CCS will suppress the field from view and delete existing gender information from patron records</a:t>
            </a:r>
          </a:p>
          <a:p>
            <a:pPr marL="514350" indent="-514350">
              <a:buAutoNum type="arabicPeriod"/>
            </a:pPr>
            <a:endParaRPr lang="en-US" sz="2800" dirty="0">
              <a:latin typeface="Calibri"/>
              <a:ea typeface="Calibri"/>
              <a:cs typeface="Calibri"/>
            </a:endParaRPr>
          </a:p>
          <a:p>
            <a:pPr marL="514350" indent="-514350">
              <a:buAutoNum type="arabicPeriod"/>
            </a:pPr>
            <a:r>
              <a:rPr lang="en-US" sz="2800" dirty="0">
                <a:latin typeface="Calibri"/>
                <a:ea typeface="Calibri"/>
                <a:cs typeface="Calibri"/>
              </a:rPr>
              <a:t>No motion; leave library gender record settings as-is.</a:t>
            </a:r>
          </a:p>
          <a:p>
            <a:endParaRPr lang="en-US" sz="2400" b="1" dirty="0">
              <a:latin typeface="Calibri"/>
              <a:ea typeface="Calibri"/>
              <a:cs typeface="Calibri"/>
            </a:endParaRPr>
          </a:p>
          <a:p>
            <a:endParaRPr lang="en-US" sz="2000" b="1" dirty="0">
              <a:latin typeface="Calibri"/>
              <a:ea typeface="Calibri"/>
              <a:cs typeface="Calibri"/>
            </a:endParaRPr>
          </a:p>
          <a:p>
            <a:endParaRPr lang="en-US" sz="2400" b="1" dirty="0">
              <a:latin typeface="Calibri"/>
              <a:ea typeface="Calibri"/>
              <a:cs typeface="Calibri"/>
            </a:endParaRPr>
          </a:p>
          <a:p>
            <a:pPr marL="342900" indent="-342900">
              <a:buAutoNum type="arabicPeriod"/>
            </a:pPr>
            <a:endParaRPr lang="en-US" sz="2400" dirty="0">
              <a:latin typeface="Calibri"/>
              <a:ea typeface="Calibri"/>
              <a:cs typeface="Calibri"/>
            </a:endParaRPr>
          </a:p>
          <a:p>
            <a:endParaRPr lang="en-US" sz="2400" dirty="0">
              <a:latin typeface="Calibri"/>
              <a:ea typeface="Calibri"/>
              <a:cs typeface="Calibri"/>
            </a:endParaRPr>
          </a:p>
          <a:p>
            <a:endParaRPr lang="en-US" sz="2400" dirty="0">
              <a:latin typeface="Calibri"/>
              <a:ea typeface="Calibri"/>
              <a:cs typeface="Calibri"/>
            </a:endParaRPr>
          </a:p>
        </p:txBody>
      </p:sp>
    </p:spTree>
    <p:extLst>
      <p:ext uri="{BB962C8B-B14F-4D97-AF65-F5344CB8AC3E}">
        <p14:creationId xmlns:p14="http://schemas.microsoft.com/office/powerpoint/2010/main" val="33423631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D1053C-D883-1ED5-775A-BBA52070C9A8}"/>
              </a:ext>
            </a:extLst>
          </p:cNvPr>
          <p:cNvSpPr>
            <a:spLocks noGrp="1"/>
          </p:cNvSpPr>
          <p:nvPr>
            <p:ph type="title"/>
          </p:nvPr>
        </p:nvSpPr>
        <p:spPr/>
        <p:txBody>
          <a:bodyPr/>
          <a:lstStyle/>
          <a:p>
            <a:br>
              <a:rPr lang="en-US" dirty="0">
                <a:ea typeface="Verdana"/>
              </a:rPr>
            </a:br>
            <a:r>
              <a:rPr lang="en-US" dirty="0">
                <a:solidFill>
                  <a:srgbClr val="FFFFFF"/>
                </a:solidFill>
                <a:latin typeface="Verdana"/>
                <a:ea typeface="Verdana"/>
                <a:cs typeface="Calibri"/>
              </a:rPr>
              <a:t>Patron Title Field</a:t>
            </a:r>
          </a:p>
        </p:txBody>
      </p:sp>
    </p:spTree>
    <p:extLst>
      <p:ext uri="{BB962C8B-B14F-4D97-AF65-F5344CB8AC3E}">
        <p14:creationId xmlns:p14="http://schemas.microsoft.com/office/powerpoint/2010/main" val="17618018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C9738C-C328-C6A9-7B79-138531AAB3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438144-9841-8DB4-A946-0A50BA38AC96}"/>
              </a:ext>
            </a:extLst>
          </p:cNvPr>
          <p:cNvSpPr>
            <a:spLocks noGrp="1"/>
          </p:cNvSpPr>
          <p:nvPr>
            <p:ph type="title"/>
          </p:nvPr>
        </p:nvSpPr>
        <p:spPr/>
        <p:txBody>
          <a:bodyPr>
            <a:normAutofit/>
          </a:bodyPr>
          <a:lstStyle/>
          <a:p>
            <a:r>
              <a:rPr lang="en-US" dirty="0">
                <a:solidFill>
                  <a:srgbClr val="FFFFFF"/>
                </a:solidFill>
                <a:latin typeface="Verdana"/>
                <a:ea typeface="Verdana"/>
                <a:cs typeface="Calibri"/>
              </a:rPr>
              <a:t>Use of Patron Record Title Field</a:t>
            </a:r>
          </a:p>
        </p:txBody>
      </p:sp>
      <p:sp>
        <p:nvSpPr>
          <p:cNvPr id="8" name="TextBox 7">
            <a:extLst>
              <a:ext uri="{FF2B5EF4-FFF2-40B4-BE49-F238E27FC236}">
                <a16:creationId xmlns:a16="http://schemas.microsoft.com/office/drawing/2014/main" id="{95D83451-3011-1438-3457-9209FC7E6563}"/>
              </a:ext>
            </a:extLst>
          </p:cNvPr>
          <p:cNvSpPr txBox="1"/>
          <p:nvPr/>
        </p:nvSpPr>
        <p:spPr>
          <a:xfrm>
            <a:off x="344760" y="1689327"/>
            <a:ext cx="11600699" cy="667875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b="1" dirty="0">
                <a:latin typeface="Calibri"/>
                <a:ea typeface="Calibri"/>
                <a:cs typeface="Calibri"/>
              </a:rPr>
              <a:t>Possible Actions:</a:t>
            </a:r>
          </a:p>
          <a:p>
            <a:endParaRPr lang="en-US" sz="3200" b="1" dirty="0">
              <a:latin typeface="Calibri"/>
              <a:ea typeface="Calibri"/>
              <a:cs typeface="Calibri"/>
            </a:endParaRPr>
          </a:p>
          <a:p>
            <a:pPr marL="514350" indent="-514350">
              <a:buAutoNum type="arabicPeriod"/>
            </a:pPr>
            <a:r>
              <a:rPr lang="en-US" sz="2800" dirty="0">
                <a:latin typeface="Calibri"/>
                <a:ea typeface="Calibri"/>
                <a:cs typeface="Calibri"/>
              </a:rPr>
              <a:t>Recommend CCS libraries cease use of the Title field. CCS would remove all options from the drop-down list. </a:t>
            </a:r>
          </a:p>
          <a:p>
            <a:pPr marL="514350" indent="-514350">
              <a:buAutoNum type="arabicPeriod"/>
            </a:pPr>
            <a:endParaRPr lang="en-US" sz="2800" dirty="0">
              <a:latin typeface="Calibri"/>
              <a:ea typeface="Calibri"/>
              <a:cs typeface="Calibri"/>
            </a:endParaRPr>
          </a:p>
          <a:p>
            <a:pPr marL="514350" indent="-514350">
              <a:buAutoNum type="arabicPeriod"/>
            </a:pPr>
            <a:r>
              <a:rPr lang="en-US" sz="2800" dirty="0">
                <a:latin typeface="Calibri"/>
                <a:ea typeface="Calibri"/>
                <a:cs typeface="Calibri"/>
              </a:rPr>
              <a:t>Recommend Title remains available as an option for libraries; list is modified to include gender-neutral options and remove unknowns/redundancies.</a:t>
            </a:r>
          </a:p>
          <a:p>
            <a:pPr marL="514350" indent="-514350">
              <a:buAutoNum type="arabicPeriod"/>
            </a:pPr>
            <a:endParaRPr lang="en-US" sz="2800" dirty="0">
              <a:latin typeface="Calibri"/>
              <a:ea typeface="Calibri"/>
              <a:cs typeface="Calibri"/>
            </a:endParaRPr>
          </a:p>
          <a:p>
            <a:pPr marL="514350" indent="-514350">
              <a:buAutoNum type="arabicPeriod"/>
            </a:pPr>
            <a:r>
              <a:rPr lang="en-US" sz="2800" dirty="0">
                <a:latin typeface="Calibri"/>
                <a:ea typeface="Calibri"/>
                <a:cs typeface="Calibri"/>
              </a:rPr>
              <a:t>No motion; leave patron record Title field as-is.</a:t>
            </a:r>
          </a:p>
          <a:p>
            <a:endParaRPr lang="en-US" sz="2400" b="1" dirty="0">
              <a:latin typeface="Calibri"/>
              <a:ea typeface="Calibri"/>
              <a:cs typeface="Calibri"/>
            </a:endParaRPr>
          </a:p>
          <a:p>
            <a:endParaRPr lang="en-US" sz="2000" b="1" dirty="0">
              <a:latin typeface="Calibri"/>
              <a:ea typeface="Calibri"/>
              <a:cs typeface="Calibri"/>
            </a:endParaRPr>
          </a:p>
          <a:p>
            <a:endParaRPr lang="en-US" sz="2400" b="1" dirty="0">
              <a:latin typeface="Calibri"/>
              <a:ea typeface="Calibri"/>
              <a:cs typeface="Calibri"/>
            </a:endParaRPr>
          </a:p>
          <a:p>
            <a:pPr marL="342900" indent="-342900">
              <a:buAutoNum type="arabicPeriod"/>
            </a:pPr>
            <a:endParaRPr lang="en-US" sz="2400" dirty="0">
              <a:latin typeface="Calibri"/>
              <a:ea typeface="Calibri"/>
              <a:cs typeface="Calibri"/>
            </a:endParaRPr>
          </a:p>
          <a:p>
            <a:endParaRPr lang="en-US" sz="2400" dirty="0">
              <a:latin typeface="Calibri"/>
              <a:ea typeface="Calibri"/>
              <a:cs typeface="Calibri"/>
            </a:endParaRPr>
          </a:p>
          <a:p>
            <a:endParaRPr lang="en-US" sz="2400" dirty="0">
              <a:latin typeface="Calibri"/>
              <a:ea typeface="Calibri"/>
              <a:cs typeface="Calibri"/>
            </a:endParaRPr>
          </a:p>
        </p:txBody>
      </p:sp>
    </p:spTree>
    <p:extLst>
      <p:ext uri="{BB962C8B-B14F-4D97-AF65-F5344CB8AC3E}">
        <p14:creationId xmlns:p14="http://schemas.microsoft.com/office/powerpoint/2010/main" val="28840444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D1053C-D883-1ED5-775A-BBA52070C9A8}"/>
              </a:ext>
            </a:extLst>
          </p:cNvPr>
          <p:cNvSpPr>
            <a:spLocks noGrp="1"/>
          </p:cNvSpPr>
          <p:nvPr>
            <p:ph type="title"/>
          </p:nvPr>
        </p:nvSpPr>
        <p:spPr/>
        <p:txBody>
          <a:bodyPr/>
          <a:lstStyle/>
          <a:p>
            <a:r>
              <a:rPr lang="en-US" dirty="0">
                <a:ea typeface="Verdana"/>
              </a:rPr>
              <a:t>Setting to Prevent ILL Renewals</a:t>
            </a:r>
          </a:p>
        </p:txBody>
      </p:sp>
    </p:spTree>
    <p:extLst>
      <p:ext uri="{BB962C8B-B14F-4D97-AF65-F5344CB8AC3E}">
        <p14:creationId xmlns:p14="http://schemas.microsoft.com/office/powerpoint/2010/main" val="1201271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81556-7050-0A44-8CD4-9FF494805F1E}"/>
              </a:ext>
            </a:extLst>
          </p:cNvPr>
          <p:cNvSpPr>
            <a:spLocks noGrp="1"/>
          </p:cNvSpPr>
          <p:nvPr>
            <p:ph type="title"/>
          </p:nvPr>
        </p:nvSpPr>
        <p:spPr/>
        <p:txBody>
          <a:bodyPr>
            <a:normAutofit/>
          </a:bodyPr>
          <a:lstStyle/>
          <a:p>
            <a:r>
              <a:rPr lang="en-US" sz="4000" dirty="0">
                <a:solidFill>
                  <a:srgbClr val="FFFFFF"/>
                </a:solidFill>
                <a:latin typeface="Verdana"/>
                <a:ea typeface="Verdana"/>
                <a:cs typeface="Calibri"/>
              </a:rPr>
              <a:t>Setting to Prevent ILL Renewals</a:t>
            </a:r>
          </a:p>
        </p:txBody>
      </p:sp>
      <p:sp>
        <p:nvSpPr>
          <p:cNvPr id="3" name="Content Placeholder 2">
            <a:extLst>
              <a:ext uri="{FF2B5EF4-FFF2-40B4-BE49-F238E27FC236}">
                <a16:creationId xmlns:a16="http://schemas.microsoft.com/office/drawing/2014/main" id="{15544D6C-B77B-BB4A-9B5C-365C7E4D98B0}"/>
              </a:ext>
            </a:extLst>
          </p:cNvPr>
          <p:cNvSpPr>
            <a:spLocks noGrp="1"/>
          </p:cNvSpPr>
          <p:nvPr>
            <p:ph idx="1"/>
          </p:nvPr>
        </p:nvSpPr>
        <p:spPr>
          <a:xfrm>
            <a:off x="1215059" y="2627121"/>
            <a:ext cx="9705297" cy="3549842"/>
          </a:xfrm>
        </p:spPr>
        <p:txBody>
          <a:bodyPr vert="horz" lIns="91440" tIns="45720" rIns="91440" bIns="45720" rtlCol="0" anchor="t">
            <a:normAutofit/>
          </a:bodyPr>
          <a:lstStyle/>
          <a:p>
            <a:pPr marL="0" indent="0">
              <a:buNone/>
            </a:pPr>
            <a:r>
              <a:rPr lang="en-US" sz="3600" b="1" dirty="0">
                <a:latin typeface="Calibri"/>
                <a:ea typeface="Calibri"/>
                <a:cs typeface="Calibri"/>
              </a:rPr>
              <a:t>Problem</a:t>
            </a:r>
            <a:r>
              <a:rPr lang="en-US" sz="3600" dirty="0">
                <a:latin typeface="Calibri"/>
                <a:ea typeface="Calibri"/>
                <a:cs typeface="Calibri"/>
              </a:rPr>
              <a:t>: </a:t>
            </a:r>
            <a:r>
              <a:rPr lang="en-US" sz="3600">
                <a:latin typeface="Calibri"/>
                <a:ea typeface="+mn-lt"/>
                <a:cs typeface="+mn-lt"/>
              </a:rPr>
              <a:t>Auto-renewal job does not </a:t>
            </a:r>
            <a:r>
              <a:rPr lang="en-US" sz="3600" dirty="0">
                <a:latin typeface="Calibri"/>
                <a:ea typeface="+mn-lt"/>
                <a:cs typeface="+mn-lt"/>
              </a:rPr>
              <a:t>differentiate between patron codes and attempts to auto-renew all eligible items, including items checked out to ILL Patron accounts.</a:t>
            </a:r>
            <a:endParaRPr lang="en-US" sz="3600" dirty="0">
              <a:latin typeface="Calibri"/>
              <a:ea typeface="Calibri"/>
              <a:cs typeface="Calibri"/>
            </a:endParaRPr>
          </a:p>
        </p:txBody>
      </p:sp>
    </p:spTree>
    <p:extLst>
      <p:ext uri="{BB962C8B-B14F-4D97-AF65-F5344CB8AC3E}">
        <p14:creationId xmlns:p14="http://schemas.microsoft.com/office/powerpoint/2010/main" val="3337209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BC6C20-E356-EFC2-01D0-1674C1F22B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B2EF94-8683-2A1D-B15C-90620F4A30F6}"/>
              </a:ext>
            </a:extLst>
          </p:cNvPr>
          <p:cNvSpPr>
            <a:spLocks noGrp="1"/>
          </p:cNvSpPr>
          <p:nvPr>
            <p:ph type="title"/>
          </p:nvPr>
        </p:nvSpPr>
        <p:spPr/>
        <p:txBody>
          <a:bodyPr>
            <a:normAutofit/>
          </a:bodyPr>
          <a:lstStyle/>
          <a:p>
            <a:r>
              <a:rPr lang="en-US" sz="4000" dirty="0">
                <a:solidFill>
                  <a:srgbClr val="FFFFFF"/>
                </a:solidFill>
                <a:latin typeface="Verdana"/>
                <a:ea typeface="Verdana"/>
                <a:cs typeface="Calibri"/>
              </a:rPr>
              <a:t>Setting to Prevent ILL Renewals</a:t>
            </a:r>
          </a:p>
        </p:txBody>
      </p:sp>
      <p:sp>
        <p:nvSpPr>
          <p:cNvPr id="3" name="Content Placeholder 2">
            <a:extLst>
              <a:ext uri="{FF2B5EF4-FFF2-40B4-BE49-F238E27FC236}">
                <a16:creationId xmlns:a16="http://schemas.microsoft.com/office/drawing/2014/main" id="{D24FFBE7-BA00-9DC2-B2FF-ED8303765F1F}"/>
              </a:ext>
            </a:extLst>
          </p:cNvPr>
          <p:cNvSpPr>
            <a:spLocks noGrp="1"/>
          </p:cNvSpPr>
          <p:nvPr>
            <p:ph idx="1"/>
          </p:nvPr>
        </p:nvSpPr>
        <p:spPr>
          <a:xfrm>
            <a:off x="466428" y="2025542"/>
            <a:ext cx="10988665" cy="4258368"/>
          </a:xfrm>
        </p:spPr>
        <p:txBody>
          <a:bodyPr vert="horz" lIns="91440" tIns="45720" rIns="91440" bIns="45720" rtlCol="0" anchor="t">
            <a:normAutofit lnSpcReduction="10000"/>
          </a:bodyPr>
          <a:lstStyle/>
          <a:p>
            <a:pPr marL="0" indent="0">
              <a:buNone/>
            </a:pPr>
            <a:r>
              <a:rPr lang="en-US" sz="3600" b="1" dirty="0">
                <a:latin typeface="Calibri"/>
                <a:ea typeface="Calibri"/>
                <a:cs typeface="Calibri"/>
              </a:rPr>
              <a:t>Setting Change: </a:t>
            </a:r>
            <a:endParaRPr lang="en-US" dirty="0"/>
          </a:p>
          <a:p>
            <a:pPr marL="0" indent="0">
              <a:buNone/>
            </a:pPr>
            <a:r>
              <a:rPr lang="en-US" dirty="0">
                <a:latin typeface="Calibri"/>
                <a:ea typeface="Calibri"/>
                <a:cs typeface="Calibri"/>
              </a:rPr>
              <a:t>Prevents patron-initiated renewals for patron code ILL Library. This would block: </a:t>
            </a:r>
          </a:p>
          <a:p>
            <a:pPr lvl="1">
              <a:buFont typeface="Courier New" panose="020B0604020202020204" pitchFamily="34" charset="0"/>
              <a:buChar char="o"/>
            </a:pPr>
            <a:r>
              <a:rPr lang="en-US" sz="2800" dirty="0">
                <a:latin typeface="Calibri"/>
                <a:ea typeface="Calibri"/>
                <a:cs typeface="Calibri"/>
              </a:rPr>
              <a:t>Auto-renewals </a:t>
            </a:r>
          </a:p>
          <a:p>
            <a:pPr lvl="1">
              <a:buFont typeface="Courier New" panose="020B0604020202020204" pitchFamily="34" charset="0"/>
              <a:buChar char="o"/>
            </a:pPr>
            <a:r>
              <a:rPr lang="en-US" sz="2800" dirty="0">
                <a:latin typeface="Calibri"/>
                <a:ea typeface="Calibri"/>
                <a:cs typeface="Calibri"/>
              </a:rPr>
              <a:t>Renewal attempts in the PAC </a:t>
            </a:r>
          </a:p>
          <a:p>
            <a:pPr lvl="1">
              <a:buFont typeface="Courier New" panose="020B0604020202020204" pitchFamily="34" charset="0"/>
              <a:buChar char="o"/>
            </a:pPr>
            <a:r>
              <a:rPr lang="en-US" sz="2800" dirty="0">
                <a:latin typeface="Calibri"/>
                <a:ea typeface="Calibri"/>
                <a:cs typeface="Calibri"/>
              </a:rPr>
              <a:t>Renewal attempts via telephony </a:t>
            </a:r>
          </a:p>
          <a:p>
            <a:pPr marL="0" indent="0">
              <a:buNone/>
            </a:pPr>
            <a:endParaRPr lang="en-US" dirty="0">
              <a:latin typeface="Calibri"/>
              <a:ea typeface="Calibri"/>
              <a:cs typeface="Calibri"/>
            </a:endParaRPr>
          </a:p>
          <a:p>
            <a:pPr indent="0">
              <a:buNone/>
            </a:pPr>
            <a:r>
              <a:rPr lang="en-US" dirty="0">
                <a:latin typeface="Calibri"/>
                <a:ea typeface="Calibri"/>
                <a:cs typeface="Calibri"/>
              </a:rPr>
              <a:t>Would not block staff renewals in Leap or the Client. Staff with general permissions would continue to be able to manually renew materials for ILL Library patron accounts.</a:t>
            </a:r>
          </a:p>
          <a:p>
            <a:pPr marL="0" indent="0">
              <a:buNone/>
            </a:pPr>
            <a:endParaRPr lang="en-US" sz="3600" b="1" dirty="0">
              <a:latin typeface="Calibri"/>
              <a:ea typeface="Calibri"/>
              <a:cs typeface="Calibri"/>
            </a:endParaRPr>
          </a:p>
        </p:txBody>
      </p:sp>
    </p:spTree>
    <p:extLst>
      <p:ext uri="{BB962C8B-B14F-4D97-AF65-F5344CB8AC3E}">
        <p14:creationId xmlns:p14="http://schemas.microsoft.com/office/powerpoint/2010/main" val="1746282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22DA97-ABCD-0CFC-B396-3F8DA31D06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47C85B-CC71-1090-3D9F-283374E62CD5}"/>
              </a:ext>
            </a:extLst>
          </p:cNvPr>
          <p:cNvSpPr>
            <a:spLocks noGrp="1"/>
          </p:cNvSpPr>
          <p:nvPr>
            <p:ph type="title"/>
          </p:nvPr>
        </p:nvSpPr>
        <p:spPr/>
        <p:txBody>
          <a:bodyPr>
            <a:normAutofit/>
          </a:bodyPr>
          <a:lstStyle/>
          <a:p>
            <a:r>
              <a:rPr lang="en-US" sz="4000" dirty="0">
                <a:solidFill>
                  <a:srgbClr val="FFFFFF"/>
                </a:solidFill>
                <a:latin typeface="Verdana"/>
                <a:ea typeface="Verdana"/>
                <a:cs typeface="Calibri"/>
              </a:rPr>
              <a:t>Setting to Prevent ILL Renewals</a:t>
            </a:r>
          </a:p>
        </p:txBody>
      </p:sp>
      <p:sp>
        <p:nvSpPr>
          <p:cNvPr id="3" name="Content Placeholder 2">
            <a:extLst>
              <a:ext uri="{FF2B5EF4-FFF2-40B4-BE49-F238E27FC236}">
                <a16:creationId xmlns:a16="http://schemas.microsoft.com/office/drawing/2014/main" id="{F596E65E-1522-6786-0C8A-7B36448D582D}"/>
              </a:ext>
            </a:extLst>
          </p:cNvPr>
          <p:cNvSpPr>
            <a:spLocks noGrp="1"/>
          </p:cNvSpPr>
          <p:nvPr>
            <p:ph idx="1"/>
          </p:nvPr>
        </p:nvSpPr>
        <p:spPr>
          <a:xfrm>
            <a:off x="466428" y="2025542"/>
            <a:ext cx="10988665" cy="4258368"/>
          </a:xfrm>
        </p:spPr>
        <p:txBody>
          <a:bodyPr vert="horz" lIns="91440" tIns="45720" rIns="91440" bIns="45720" rtlCol="0" anchor="t">
            <a:normAutofit/>
          </a:bodyPr>
          <a:lstStyle/>
          <a:p>
            <a:pPr marL="0" indent="0">
              <a:buNone/>
            </a:pPr>
            <a:r>
              <a:rPr lang="en-US" sz="3600" b="1" dirty="0">
                <a:latin typeface="Calibri"/>
                <a:ea typeface="Calibri"/>
                <a:cs typeface="Calibri"/>
              </a:rPr>
              <a:t>Other Details:</a:t>
            </a:r>
            <a:endParaRPr lang="en-US" dirty="0"/>
          </a:p>
          <a:p>
            <a:pPr marL="457200" indent="-457200"/>
            <a:r>
              <a:rPr lang="en-US" dirty="0">
                <a:latin typeface="Calibri"/>
                <a:ea typeface="Calibri"/>
                <a:cs typeface="Calibri"/>
              </a:rPr>
              <a:t>Because setting is based on transacting library, could be input system-wide or could be input by request for individual branches</a:t>
            </a:r>
          </a:p>
          <a:p>
            <a:pPr marL="0" indent="0">
              <a:buNone/>
            </a:pPr>
            <a:endParaRPr lang="en-US" dirty="0">
              <a:latin typeface="Calibri"/>
              <a:ea typeface="Calibri"/>
              <a:cs typeface="Calibri"/>
            </a:endParaRPr>
          </a:p>
          <a:p>
            <a:pPr marL="457200" indent="-457200"/>
            <a:r>
              <a:rPr lang="en-US" dirty="0">
                <a:latin typeface="Calibri"/>
                <a:ea typeface="Calibri"/>
                <a:cs typeface="Calibri"/>
              </a:rPr>
              <a:t>If implemented, CCS will review patron records coded with the ILL Library patron code to identify mis-coded records for cleanup, with assistance of libraries as needed</a:t>
            </a:r>
          </a:p>
          <a:p>
            <a:pPr marL="0" indent="0">
              <a:buNone/>
            </a:pPr>
            <a:endParaRPr lang="en-US" sz="3600" b="1" dirty="0">
              <a:latin typeface="Calibri"/>
              <a:ea typeface="Calibri"/>
              <a:cs typeface="Calibri"/>
            </a:endParaRPr>
          </a:p>
        </p:txBody>
      </p:sp>
    </p:spTree>
    <p:extLst>
      <p:ext uri="{BB962C8B-B14F-4D97-AF65-F5344CB8AC3E}">
        <p14:creationId xmlns:p14="http://schemas.microsoft.com/office/powerpoint/2010/main" val="158330299"/>
      </p:ext>
    </p:extLst>
  </p:cSld>
  <p:clrMapOvr>
    <a:masterClrMapping/>
  </p:clrMapOvr>
</p:sld>
</file>

<file path=ppt/theme/theme1.xml><?xml version="1.0" encoding="utf-8"?>
<a:theme xmlns:a="http://schemas.openxmlformats.org/drawingml/2006/main" name="CCS-Theme">
  <a:themeElements>
    <a:clrScheme name="Custom 1">
      <a:dk1>
        <a:srgbClr val="000000"/>
      </a:dk1>
      <a:lt1>
        <a:srgbClr val="FFFFFF"/>
      </a:lt1>
      <a:dk2>
        <a:srgbClr val="6D6E71"/>
      </a:dk2>
      <a:lt2>
        <a:srgbClr val="58595B"/>
      </a:lt2>
      <a:accent1>
        <a:srgbClr val="0065A4"/>
      </a:accent1>
      <a:accent2>
        <a:srgbClr val="00B050"/>
      </a:accent2>
      <a:accent3>
        <a:srgbClr val="F47735"/>
      </a:accent3>
      <a:accent4>
        <a:srgbClr val="1A6871"/>
      </a:accent4>
      <a:accent5>
        <a:srgbClr val="0C4360"/>
      </a:accent5>
      <a:accent6>
        <a:srgbClr val="F47735"/>
      </a:accent6>
      <a:hlink>
        <a:srgbClr val="00559A"/>
      </a:hlink>
      <a:folHlink>
        <a:srgbClr val="595851"/>
      </a:folHlink>
    </a:clrScheme>
    <a:fontScheme name="CCS-Theme">
      <a:majorFont>
        <a:latin typeface="Verdana"/>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CS-Theme" id="{D8B29484-AAF0-4EFE-B5FA-BD93817055CD}" vid="{BD5692A5-0219-43EB-AB0A-279E88752A3F}"/>
    </a:ext>
  </a:extLst>
</a:theme>
</file>

<file path=ppt/theme/theme2.xml><?xml version="1.0" encoding="utf-8"?>
<a:theme xmlns:a="http://schemas.openxmlformats.org/drawingml/2006/main" name="1_Office Theme">
  <a:themeElements>
    <a:clrScheme name="Custom 1">
      <a:dk1>
        <a:srgbClr val="000000"/>
      </a:dk1>
      <a:lt1>
        <a:srgbClr val="FFFFFF"/>
      </a:lt1>
      <a:dk2>
        <a:srgbClr val="6D6E71"/>
      </a:dk2>
      <a:lt2>
        <a:srgbClr val="58595B"/>
      </a:lt2>
      <a:accent1>
        <a:srgbClr val="0065A4"/>
      </a:accent1>
      <a:accent2>
        <a:srgbClr val="00B050"/>
      </a:accent2>
      <a:accent3>
        <a:srgbClr val="F47735"/>
      </a:accent3>
      <a:accent4>
        <a:srgbClr val="1A6871"/>
      </a:accent4>
      <a:accent5>
        <a:srgbClr val="0C4360"/>
      </a:accent5>
      <a:accent6>
        <a:srgbClr val="F47735"/>
      </a:accent6>
      <a:hlink>
        <a:srgbClr val="00559A"/>
      </a:hlink>
      <a:folHlink>
        <a:srgbClr val="595851"/>
      </a:folHlink>
    </a:clrScheme>
    <a:fontScheme name="CCS-Theme">
      <a:majorFont>
        <a:latin typeface="Verdana"/>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Theme">
  <a:themeElements>
    <a:clrScheme name="Custom 1">
      <a:dk1>
        <a:srgbClr val="000000"/>
      </a:dk1>
      <a:lt1>
        <a:srgbClr val="FFFFFF"/>
      </a:lt1>
      <a:dk2>
        <a:srgbClr val="6D6E71"/>
      </a:dk2>
      <a:lt2>
        <a:srgbClr val="58595B"/>
      </a:lt2>
      <a:accent1>
        <a:srgbClr val="0065A4"/>
      </a:accent1>
      <a:accent2>
        <a:srgbClr val="00B050"/>
      </a:accent2>
      <a:accent3>
        <a:srgbClr val="F47735"/>
      </a:accent3>
      <a:accent4>
        <a:srgbClr val="1A6871"/>
      </a:accent4>
      <a:accent5>
        <a:srgbClr val="0C4360"/>
      </a:accent5>
      <a:accent6>
        <a:srgbClr val="F47735"/>
      </a:accent6>
      <a:hlink>
        <a:srgbClr val="00559A"/>
      </a:hlink>
      <a:folHlink>
        <a:srgbClr val="595851"/>
      </a:folHlink>
    </a:clrScheme>
    <a:fontScheme name="CCS-Theme">
      <a:majorFont>
        <a:latin typeface="Verdana"/>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fee80435-36fc-4da1-8819-2ce37247b0e4">
      <Terms xmlns="http://schemas.microsoft.com/office/infopath/2007/PartnerControls"/>
    </lcf76f155ced4ddcb4097134ff3c332f>
    <TaxCatchAll xmlns="1f4a7b86-b388-4593-9eb8-132297e538c0"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BC1F5CD225F394D844F4D842006154C" ma:contentTypeVersion="15" ma:contentTypeDescription="Create a new document." ma:contentTypeScope="" ma:versionID="62147faca7e114ec05ded0c2d2fbcb36">
  <xsd:schema xmlns:xsd="http://www.w3.org/2001/XMLSchema" xmlns:xs="http://www.w3.org/2001/XMLSchema" xmlns:p="http://schemas.microsoft.com/office/2006/metadata/properties" xmlns:ns2="fee80435-36fc-4da1-8819-2ce37247b0e4" xmlns:ns3="1f4a7b86-b388-4593-9eb8-132297e538c0" targetNamespace="http://schemas.microsoft.com/office/2006/metadata/properties" ma:root="true" ma:fieldsID="fca2b981dcfb8a6969f5a2d05ec7552a" ns2:_="" ns3:_="">
    <xsd:import namespace="fee80435-36fc-4da1-8819-2ce37247b0e4"/>
    <xsd:import namespace="1f4a7b86-b388-4593-9eb8-132297e538c0"/>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ee80435-36fc-4da1-8819-2ce37247b0e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648242fc-8867-421b-8d4f-f4d5bb518729"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f4a7b86-b388-4593-9eb8-132297e538c0"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67847c5b-1693-4abc-99e9-74f5879d40b4}" ma:internalName="TaxCatchAll" ma:showField="CatchAllData" ma:web="1f4a7b86-b388-4593-9eb8-132297e538c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525EBBD-6858-404E-BAC7-C85B6E8B1C73}">
  <ds:schemaRefs>
    <ds:schemaRef ds:uri="1f4a7b86-b388-4593-9eb8-132297e538c0"/>
    <ds:schemaRef ds:uri="fee80435-36fc-4da1-8819-2ce37247b0e4"/>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F4D23F75-D4B2-4ADA-A2A6-890C1C8285AE}">
  <ds:schemaRefs>
    <ds:schemaRef ds:uri="http://schemas.microsoft.com/sharepoint/v3/contenttype/forms"/>
  </ds:schemaRefs>
</ds:datastoreItem>
</file>

<file path=customXml/itemProps3.xml><?xml version="1.0" encoding="utf-8"?>
<ds:datastoreItem xmlns:ds="http://schemas.openxmlformats.org/officeDocument/2006/customXml" ds:itemID="{0AF56DFA-46D0-4C15-A9D5-8F380B17BEE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ee80435-36fc-4da1-8819-2ce37247b0e4"/>
    <ds:schemaRef ds:uri="1f4a7b86-b388-4593-9eb8-132297e538c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CCS-Theme</Template>
  <TotalTime>0</TotalTime>
  <Words>0</Words>
  <Application>Microsoft Office PowerPoint</Application>
  <PresentationFormat>Widescreen</PresentationFormat>
  <Paragraphs>0</Paragraphs>
  <Slides>10</Slides>
  <Notes>9</Notes>
  <HiddenSlides>0</HiddenSlides>
  <MMClips>0</MMClips>
  <ScaleCrop>false</ScaleCrop>
  <HeadingPairs>
    <vt:vector size="4" baseType="variant">
      <vt:variant>
        <vt:lpstr>Theme</vt:lpstr>
      </vt:variant>
      <vt:variant>
        <vt:i4>3</vt:i4>
      </vt:variant>
      <vt:variant>
        <vt:lpstr>Slide Titles</vt:lpstr>
      </vt:variant>
      <vt:variant>
        <vt:i4>10</vt:i4>
      </vt:variant>
    </vt:vector>
  </HeadingPairs>
  <TitlesOfParts>
    <vt:vector size="13" baseType="lpstr">
      <vt:lpstr>CCS-Theme</vt:lpstr>
      <vt:lpstr>1_Office Theme</vt:lpstr>
      <vt:lpstr>2_Office Theme</vt:lpstr>
      <vt:lpstr>Circulation/ILL Advisory Group</vt:lpstr>
      <vt:lpstr>Use of Patron Record Gender Field</vt:lpstr>
      <vt:lpstr>Use of Patron Record Gender Field</vt:lpstr>
      <vt:lpstr> Patron Title Field</vt:lpstr>
      <vt:lpstr>Use of Patron Record Title Field</vt:lpstr>
      <vt:lpstr>Setting to Prevent ILL Renewals</vt:lpstr>
      <vt:lpstr>Setting to Prevent ILL Renewals</vt:lpstr>
      <vt:lpstr>Setting to Prevent ILL Renewals</vt:lpstr>
      <vt:lpstr>Setting to Prevent ILL Renewals</vt:lpstr>
      <vt:lpstr>Setting to Prevent ILL Renewals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Kathleen Weiss</dc:creator>
  <cp:lastModifiedBy>Rachel Fischer</cp:lastModifiedBy>
  <cp:revision>1183</cp:revision>
  <dcterms:created xsi:type="dcterms:W3CDTF">2022-04-25T17:57:04Z</dcterms:created>
  <dcterms:modified xsi:type="dcterms:W3CDTF">2025-06-17T15:14:58Z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0x0101006BC1F5CD225F394D844F4D842006154C</vt:lpwstr>
  </property>
  <property fmtid="{D5CDD505-2E9C-101B-9397-08002B2CF9AE}" pid="3" name="MediaServiceImageTags">
    <vt:lpwstr/>
  </property>
</Properties>
</file>