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4" r:id="rId6"/>
  </p:sldMasterIdLst>
  <p:notesMasterIdLst>
    <p:notesMasterId r:id="rId45"/>
  </p:notesMasterIdLst>
  <p:sldIdLst>
    <p:sldId id="256" r:id="rId7"/>
    <p:sldId id="436" r:id="rId8"/>
    <p:sldId id="261" r:id="rId9"/>
    <p:sldId id="429" r:id="rId10"/>
    <p:sldId id="262" r:id="rId11"/>
    <p:sldId id="428" r:id="rId12"/>
    <p:sldId id="430" r:id="rId13"/>
    <p:sldId id="263" r:id="rId14"/>
    <p:sldId id="283" r:id="rId15"/>
    <p:sldId id="284" r:id="rId16"/>
    <p:sldId id="264" r:id="rId17"/>
    <p:sldId id="435" r:id="rId18"/>
    <p:sldId id="266" r:id="rId19"/>
    <p:sldId id="433" r:id="rId20"/>
    <p:sldId id="434" r:id="rId21"/>
    <p:sldId id="431" r:id="rId22"/>
    <p:sldId id="267" r:id="rId23"/>
    <p:sldId id="432" r:id="rId24"/>
    <p:sldId id="424" r:id="rId25"/>
    <p:sldId id="437" r:id="rId26"/>
    <p:sldId id="440" r:id="rId27"/>
    <p:sldId id="438" r:id="rId28"/>
    <p:sldId id="439" r:id="rId29"/>
    <p:sldId id="441" r:id="rId30"/>
    <p:sldId id="442" r:id="rId31"/>
    <p:sldId id="443" r:id="rId32"/>
    <p:sldId id="444" r:id="rId33"/>
    <p:sldId id="445" r:id="rId34"/>
    <p:sldId id="446" r:id="rId35"/>
    <p:sldId id="447" r:id="rId36"/>
    <p:sldId id="448" r:id="rId37"/>
    <p:sldId id="449" r:id="rId38"/>
    <p:sldId id="450" r:id="rId39"/>
    <p:sldId id="425" r:id="rId40"/>
    <p:sldId id="427" r:id="rId41"/>
    <p:sldId id="426" r:id="rId42"/>
    <p:sldId id="452" r:id="rId43"/>
    <p:sldId id="45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6B15609-AEE2-5B97-8D2B-DFB1E89607E7}" name="Mieko Landers" initials="" userId="S::mlanders@ccslib.org::07da9021-f6ba-44e0-a1fa-c81110e01fa0" providerId="AD"/>
  <p188:author id="{80379261-EA25-750E-E84E-4FD72C5C00F7}" name="Kiara Lyons" initials="KL" userId="S::klyons@ccslib.org::2916a316-c70b-4c60-9199-fc4f6594ee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283"/>
    <a:srgbClr val="F79421"/>
    <a:srgbClr val="89C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2858D-D37D-40BD-AF21-DA68BB638271}" v="4" dt="2026-08-18T18:12:26.383"/>
    <p1510:client id="{AE344B8A-27AC-B5C5-D1CE-0760765C74E4}" v="532" dt="2026-08-18T21:15:47.072"/>
    <p1510:client id="{B744A13C-CE4F-786A-360C-7E6294EAE47F}" v="31" dt="2026-08-18T19:29:21.195"/>
    <p1510:client id="{BD1FEB41-C37B-07BB-7677-1DE7270B51A5}" v="820" dt="2026-08-18T14:25:21.964"/>
    <p1510:client id="{EBEFDC59-A1DC-6855-BD5A-524CD7364A04}" v="1117" dt="2026-08-18T17:38:03.2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Malinowski" userId="S::rmalinowski@ccslib.org::6facf0f0-9955-489e-8535-2620231f7659" providerId="AD" clId="Web-{46D2858D-D37D-40BD-AF21-DA68BB638271}"/>
    <pc:docChg chg="modSld">
      <pc:chgData name="Rebecca Malinowski" userId="S::rmalinowski@ccslib.org::6facf0f0-9955-489e-8535-2620231f7659" providerId="AD" clId="Web-{46D2858D-D37D-40BD-AF21-DA68BB638271}" dt="2026-08-18T18:18:31.554" v="286"/>
      <pc:docMkLst>
        <pc:docMk/>
      </pc:docMkLst>
      <pc:sldChg chg="modNotes">
        <pc:chgData name="Rebecca Malinowski" userId="S::rmalinowski@ccslib.org::6facf0f0-9955-489e-8535-2620231f7659" providerId="AD" clId="Web-{46D2858D-D37D-40BD-AF21-DA68BB638271}" dt="2026-08-18T18:18:31.554" v="286"/>
        <pc:sldMkLst>
          <pc:docMk/>
          <pc:sldMk cId="2303056075" sldId="256"/>
        </pc:sldMkLst>
      </pc:sldChg>
      <pc:sldChg chg="modSp">
        <pc:chgData name="Rebecca Malinowski" userId="S::rmalinowski@ccslib.org::6facf0f0-9955-489e-8535-2620231f7659" providerId="AD" clId="Web-{46D2858D-D37D-40BD-AF21-DA68BB638271}" dt="2026-08-18T18:05:41.914" v="0" actId="20577"/>
        <pc:sldMkLst>
          <pc:docMk/>
          <pc:sldMk cId="1104970712" sldId="263"/>
        </pc:sldMkLst>
        <pc:spChg chg="mod">
          <ac:chgData name="Rebecca Malinowski" userId="S::rmalinowski@ccslib.org::6facf0f0-9955-489e-8535-2620231f7659" providerId="AD" clId="Web-{46D2858D-D37D-40BD-AF21-DA68BB638271}" dt="2026-08-18T18:05:41.914" v="0" actId="20577"/>
          <ac:spMkLst>
            <pc:docMk/>
            <pc:sldMk cId="1104970712" sldId="263"/>
            <ac:spMk id="3" creationId="{C65129EB-C1A8-4F46-8C89-2A55E41EAE24}"/>
          </ac:spMkLst>
        </pc:spChg>
      </pc:sldChg>
      <pc:sldChg chg="modSp modNotes">
        <pc:chgData name="Rebecca Malinowski" userId="S::rmalinowski@ccslib.org::6facf0f0-9955-489e-8535-2620231f7659" providerId="AD" clId="Web-{46D2858D-D37D-40BD-AF21-DA68BB638271}" dt="2026-08-18T18:15:01.342" v="189"/>
        <pc:sldMkLst>
          <pc:docMk/>
          <pc:sldMk cId="36289021" sldId="427"/>
        </pc:sldMkLst>
        <pc:spChg chg="mod">
          <ac:chgData name="Rebecca Malinowski" userId="S::rmalinowski@ccslib.org::6facf0f0-9955-489e-8535-2620231f7659" providerId="AD" clId="Web-{46D2858D-D37D-40BD-AF21-DA68BB638271}" dt="2026-08-18T18:08:18.670" v="2" actId="20577"/>
          <ac:spMkLst>
            <pc:docMk/>
            <pc:sldMk cId="36289021" sldId="427"/>
            <ac:spMk id="3" creationId="{7E3405BE-1100-6D31-96F2-D26820CA8EC5}"/>
          </ac:spMkLst>
        </pc:spChg>
      </pc:sldChg>
      <pc:sldChg chg="modNotes">
        <pc:chgData name="Rebecca Malinowski" userId="S::rmalinowski@ccslib.org::6facf0f0-9955-489e-8535-2620231f7659" providerId="AD" clId="Web-{46D2858D-D37D-40BD-AF21-DA68BB638271}" dt="2026-08-18T18:17:38.599" v="266"/>
        <pc:sldMkLst>
          <pc:docMk/>
          <pc:sldMk cId="3153471881" sldId="433"/>
        </pc:sldMkLst>
      </pc:sldChg>
    </pc:docChg>
  </pc:docChgLst>
  <pc:docChgLst>
    <pc:chgData name="Rachel Fischer" userId="S::rfischer@ccslib.org::e8bf4950-0e61-4ddf-9d3a-db3b3a0d00c8" providerId="AD" clId="Web-{2B08C46F-12AA-2259-CC2E-F447A7C061EC}"/>
    <pc:docChg chg="modSld">
      <pc:chgData name="Rachel Fischer" userId="S::rfischer@ccslib.org::e8bf4950-0e61-4ddf-9d3a-db3b3a0d00c8" providerId="AD" clId="Web-{2B08C46F-12AA-2259-CC2E-F447A7C061EC}" dt="2026-08-19T14:22:21.264" v="19"/>
      <pc:docMkLst>
        <pc:docMk/>
      </pc:docMkLst>
      <pc:sldChg chg="modNotes">
        <pc:chgData name="Rachel Fischer" userId="S::rfischer@ccslib.org::e8bf4950-0e61-4ddf-9d3a-db3b3a0d00c8" providerId="AD" clId="Web-{2B08C46F-12AA-2259-CC2E-F447A7C061EC}" dt="2026-08-19T14:18:33.075" v="0"/>
        <pc:sldMkLst>
          <pc:docMk/>
          <pc:sldMk cId="171611107" sldId="439"/>
        </pc:sldMkLst>
      </pc:sldChg>
      <pc:sldChg chg="modNotes">
        <pc:chgData name="Rachel Fischer" userId="S::rfischer@ccslib.org::e8bf4950-0e61-4ddf-9d3a-db3b3a0d00c8" providerId="AD" clId="Web-{2B08C46F-12AA-2259-CC2E-F447A7C061EC}" dt="2026-08-19T14:20:46.514" v="2"/>
        <pc:sldMkLst>
          <pc:docMk/>
          <pc:sldMk cId="1322490378" sldId="446"/>
        </pc:sldMkLst>
      </pc:sldChg>
      <pc:sldChg chg="modNotes">
        <pc:chgData name="Rachel Fischer" userId="S::rfischer@ccslib.org::e8bf4950-0e61-4ddf-9d3a-db3b3a0d00c8" providerId="AD" clId="Web-{2B08C46F-12AA-2259-CC2E-F447A7C061EC}" dt="2026-08-19T14:22:21.264" v="19"/>
        <pc:sldMkLst>
          <pc:docMk/>
          <pc:sldMk cId="3784854341" sldId="449"/>
        </pc:sldMkLst>
      </pc:sldChg>
    </pc:docChg>
  </pc:docChgLst>
  <pc:docChgLst>
    <pc:chgData name="Debra Wischmeyer" userId="S::dwischmeyer@ccslib.org::09853e4c-1847-49bc-badf-9bd902edf27a" providerId="AD" clId="Web-{EBEFDC59-A1DC-6855-BD5A-524CD7364A04}"/>
    <pc:docChg chg="addSld delSld modSld sldOrd">
      <pc:chgData name="Debra Wischmeyer" userId="S::dwischmeyer@ccslib.org::09853e4c-1847-49bc-badf-9bd902edf27a" providerId="AD" clId="Web-{EBEFDC59-A1DC-6855-BD5A-524CD7364A04}" dt="2026-08-18T17:38:03.244" v="1131" actId="20577"/>
      <pc:docMkLst>
        <pc:docMk/>
      </pc:docMkLst>
      <pc:sldChg chg="modSp">
        <pc:chgData name="Debra Wischmeyer" userId="S::dwischmeyer@ccslib.org::09853e4c-1847-49bc-badf-9bd902edf27a" providerId="AD" clId="Web-{EBEFDC59-A1DC-6855-BD5A-524CD7364A04}" dt="2026-08-18T17:21:10.397" v="532" actId="20577"/>
        <pc:sldMkLst>
          <pc:docMk/>
          <pc:sldMk cId="3210485905" sldId="262"/>
        </pc:sldMkLst>
        <pc:spChg chg="mod">
          <ac:chgData name="Debra Wischmeyer" userId="S::dwischmeyer@ccslib.org::09853e4c-1847-49bc-badf-9bd902edf27a" providerId="AD" clId="Web-{EBEFDC59-A1DC-6855-BD5A-524CD7364A04}" dt="2026-08-18T17:21:10.397" v="532" actId="20577"/>
          <ac:spMkLst>
            <pc:docMk/>
            <pc:sldMk cId="3210485905" sldId="262"/>
            <ac:spMk id="3" creationId="{38455371-1919-4154-7513-FF5D054AF671}"/>
          </ac:spMkLst>
        </pc:spChg>
      </pc:sldChg>
      <pc:sldChg chg="modSp ord">
        <pc:chgData name="Debra Wischmeyer" userId="S::dwischmeyer@ccslib.org::09853e4c-1847-49bc-badf-9bd902edf27a" providerId="AD" clId="Web-{EBEFDC59-A1DC-6855-BD5A-524CD7364A04}" dt="2026-08-18T17:35:54.993" v="1091" actId="20577"/>
        <pc:sldMkLst>
          <pc:docMk/>
          <pc:sldMk cId="1104970712" sldId="263"/>
        </pc:sldMkLst>
        <pc:spChg chg="mod">
          <ac:chgData name="Debra Wischmeyer" userId="S::dwischmeyer@ccslib.org::09853e4c-1847-49bc-badf-9bd902edf27a" providerId="AD" clId="Web-{EBEFDC59-A1DC-6855-BD5A-524CD7364A04}" dt="2026-08-18T17:22:24.397" v="567" actId="20577"/>
          <ac:spMkLst>
            <pc:docMk/>
            <pc:sldMk cId="1104970712" sldId="263"/>
            <ac:spMk id="2" creationId="{C1B27451-EF0E-5043-90C9-8E805439E992}"/>
          </ac:spMkLst>
        </pc:spChg>
        <pc:spChg chg="mod">
          <ac:chgData name="Debra Wischmeyer" userId="S::dwischmeyer@ccslib.org::09853e4c-1847-49bc-badf-9bd902edf27a" providerId="AD" clId="Web-{EBEFDC59-A1DC-6855-BD5A-524CD7364A04}" dt="2026-08-18T17:35:54.993" v="1091" actId="20577"/>
          <ac:spMkLst>
            <pc:docMk/>
            <pc:sldMk cId="1104970712" sldId="263"/>
            <ac:spMk id="3" creationId="{C65129EB-C1A8-4F46-8C89-2A55E41EAE24}"/>
          </ac:spMkLst>
        </pc:spChg>
      </pc:sldChg>
      <pc:sldChg chg="delSp modSp mod modClrScheme chgLayout">
        <pc:chgData name="Debra Wischmeyer" userId="S::dwischmeyer@ccslib.org::09853e4c-1847-49bc-badf-9bd902edf27a" providerId="AD" clId="Web-{EBEFDC59-A1DC-6855-BD5A-524CD7364A04}" dt="2026-08-18T17:31:55.586" v="995" actId="20577"/>
        <pc:sldMkLst>
          <pc:docMk/>
          <pc:sldMk cId="2194977719" sldId="264"/>
        </pc:sldMkLst>
        <pc:spChg chg="mod ord">
          <ac:chgData name="Debra Wischmeyer" userId="S::dwischmeyer@ccslib.org::09853e4c-1847-49bc-badf-9bd902edf27a" providerId="AD" clId="Web-{EBEFDC59-A1DC-6855-BD5A-524CD7364A04}" dt="2026-08-18T17:31:55.586" v="995" actId="20577"/>
          <ac:spMkLst>
            <pc:docMk/>
            <pc:sldMk cId="2194977719" sldId="264"/>
            <ac:spMk id="2" creationId="{FA75D772-CD8F-2FDA-20A8-16D4E3B2E7DC}"/>
          </ac:spMkLst>
        </pc:spChg>
        <pc:spChg chg="mod ord">
          <ac:chgData name="Debra Wischmeyer" userId="S::dwischmeyer@ccslib.org::09853e4c-1847-49bc-badf-9bd902edf27a" providerId="AD" clId="Web-{EBEFDC59-A1DC-6855-BD5A-524CD7364A04}" dt="2026-08-18T17:31:42.399" v="974" actId="20577"/>
          <ac:spMkLst>
            <pc:docMk/>
            <pc:sldMk cId="2194977719" sldId="264"/>
            <ac:spMk id="3" creationId="{70CBFE4F-6DCF-4A36-B404-A50A81B97EF8}"/>
          </ac:spMkLst>
        </pc:spChg>
        <pc:spChg chg="del mod ord">
          <ac:chgData name="Debra Wischmeyer" userId="S::dwischmeyer@ccslib.org::09853e4c-1847-49bc-badf-9bd902edf27a" providerId="AD" clId="Web-{EBEFDC59-A1DC-6855-BD5A-524CD7364A04}" dt="2026-08-18T16:06:39.015" v="431"/>
          <ac:spMkLst>
            <pc:docMk/>
            <pc:sldMk cId="2194977719" sldId="264"/>
            <ac:spMk id="4" creationId="{99DEC0A3-8EC7-705E-0AE0-D6438640D528}"/>
          </ac:spMkLst>
        </pc:spChg>
        <pc:spChg chg="del mod ord">
          <ac:chgData name="Debra Wischmeyer" userId="S::dwischmeyer@ccslib.org::09853e4c-1847-49bc-badf-9bd902edf27a" providerId="AD" clId="Web-{EBEFDC59-A1DC-6855-BD5A-524CD7364A04}" dt="2026-08-18T16:06:49.281" v="435"/>
          <ac:spMkLst>
            <pc:docMk/>
            <pc:sldMk cId="2194977719" sldId="264"/>
            <ac:spMk id="5" creationId="{796E6E32-4A0D-7E8B-0080-E3FD5471BAC1}"/>
          </ac:spMkLst>
        </pc:spChg>
        <pc:spChg chg="del mod ord">
          <ac:chgData name="Debra Wischmeyer" userId="S::dwischmeyer@ccslib.org::09853e4c-1847-49bc-badf-9bd902edf27a" providerId="AD" clId="Web-{EBEFDC59-A1DC-6855-BD5A-524CD7364A04}" dt="2026-08-18T16:06:43.078" v="432"/>
          <ac:spMkLst>
            <pc:docMk/>
            <pc:sldMk cId="2194977719" sldId="264"/>
            <ac:spMk id="6" creationId="{C57F1327-E898-174D-B18E-3C28C3F6F31A}"/>
          </ac:spMkLst>
        </pc:spChg>
      </pc:sldChg>
      <pc:sldChg chg="del">
        <pc:chgData name="Debra Wischmeyer" userId="S::dwischmeyer@ccslib.org::09853e4c-1847-49bc-badf-9bd902edf27a" providerId="AD" clId="Web-{EBEFDC59-A1DC-6855-BD5A-524CD7364A04}" dt="2026-08-18T15:48:16.843" v="137"/>
        <pc:sldMkLst>
          <pc:docMk/>
          <pc:sldMk cId="758302076" sldId="265"/>
        </pc:sldMkLst>
      </pc:sldChg>
      <pc:sldChg chg="modSp">
        <pc:chgData name="Debra Wischmeyer" userId="S::dwischmeyer@ccslib.org::09853e4c-1847-49bc-badf-9bd902edf27a" providerId="AD" clId="Web-{EBEFDC59-A1DC-6855-BD5A-524CD7364A04}" dt="2026-08-18T17:38:03.244" v="1131" actId="20577"/>
        <pc:sldMkLst>
          <pc:docMk/>
          <pc:sldMk cId="2055398558" sldId="266"/>
        </pc:sldMkLst>
        <pc:spChg chg="mod">
          <ac:chgData name="Debra Wischmeyer" userId="S::dwischmeyer@ccslib.org::09853e4c-1847-49bc-badf-9bd902edf27a" providerId="AD" clId="Web-{EBEFDC59-A1DC-6855-BD5A-524CD7364A04}" dt="2026-08-18T17:33:15.946" v="1010" actId="20577"/>
          <ac:spMkLst>
            <pc:docMk/>
            <pc:sldMk cId="2055398558" sldId="266"/>
            <ac:spMk id="2" creationId="{E2E05DB8-03FE-06AB-6AB8-5EAFD3CCA3AE}"/>
          </ac:spMkLst>
        </pc:spChg>
        <pc:spChg chg="mod">
          <ac:chgData name="Debra Wischmeyer" userId="S::dwischmeyer@ccslib.org::09853e4c-1847-49bc-badf-9bd902edf27a" providerId="AD" clId="Web-{EBEFDC59-A1DC-6855-BD5A-524CD7364A04}" dt="2026-08-18T17:38:03.244" v="1131" actId="20577"/>
          <ac:spMkLst>
            <pc:docMk/>
            <pc:sldMk cId="2055398558" sldId="266"/>
            <ac:spMk id="3" creationId="{376B5CA0-3305-276A-C440-5D968CFAD122}"/>
          </ac:spMkLst>
        </pc:spChg>
      </pc:sldChg>
      <pc:sldChg chg="modSp">
        <pc:chgData name="Debra Wischmeyer" userId="S::dwischmeyer@ccslib.org::09853e4c-1847-49bc-badf-9bd902edf27a" providerId="AD" clId="Web-{EBEFDC59-A1DC-6855-BD5A-524CD7364A04}" dt="2026-08-18T17:19:46.741" v="522" actId="20577"/>
        <pc:sldMkLst>
          <pc:docMk/>
          <pc:sldMk cId="424487341" sldId="267"/>
        </pc:sldMkLst>
        <pc:spChg chg="mod">
          <ac:chgData name="Debra Wischmeyer" userId="S::dwischmeyer@ccslib.org::09853e4c-1847-49bc-badf-9bd902edf27a" providerId="AD" clId="Web-{EBEFDC59-A1DC-6855-BD5A-524CD7364A04}" dt="2026-08-18T17:19:46.741" v="522" actId="20577"/>
          <ac:spMkLst>
            <pc:docMk/>
            <pc:sldMk cId="424487341" sldId="267"/>
            <ac:spMk id="3" creationId="{D6B7F523-BB95-C9D3-8CB5-233973787EFF}"/>
          </ac:spMkLst>
        </pc:spChg>
      </pc:sldChg>
      <pc:sldChg chg="addSp modSp add">
        <pc:chgData name="Debra Wischmeyer" userId="S::dwischmeyer@ccslib.org::09853e4c-1847-49bc-badf-9bd902edf27a" providerId="AD" clId="Web-{EBEFDC59-A1DC-6855-BD5A-524CD7364A04}" dt="2026-08-18T17:24:36.788" v="637"/>
        <pc:sldMkLst>
          <pc:docMk/>
          <pc:sldMk cId="2881321388" sldId="283"/>
        </pc:sldMkLst>
        <pc:spChg chg="mod">
          <ac:chgData name="Debra Wischmeyer" userId="S::dwischmeyer@ccslib.org::09853e4c-1847-49bc-badf-9bd902edf27a" providerId="AD" clId="Web-{EBEFDC59-A1DC-6855-BD5A-524CD7364A04}" dt="2026-08-18T17:24:06.210" v="629" actId="14100"/>
          <ac:spMkLst>
            <pc:docMk/>
            <pc:sldMk cId="2881321388" sldId="283"/>
            <ac:spMk id="3" creationId="{B35E847A-01E5-B974-FED5-86548FA78029}"/>
          </ac:spMkLst>
        </pc:spChg>
        <pc:spChg chg="add mod">
          <ac:chgData name="Debra Wischmeyer" userId="S::dwischmeyer@ccslib.org::09853e4c-1847-49bc-badf-9bd902edf27a" providerId="AD" clId="Web-{EBEFDC59-A1DC-6855-BD5A-524CD7364A04}" dt="2026-08-18T17:24:28.960" v="636"/>
          <ac:spMkLst>
            <pc:docMk/>
            <pc:sldMk cId="2881321388" sldId="283"/>
            <ac:spMk id="4" creationId="{D62B5060-E611-3DA9-A530-621244FBBCA6}"/>
          </ac:spMkLst>
        </pc:spChg>
        <pc:grpChg chg="add">
          <ac:chgData name="Debra Wischmeyer" userId="S::dwischmeyer@ccslib.org::09853e4c-1847-49bc-badf-9bd902edf27a" providerId="AD" clId="Web-{EBEFDC59-A1DC-6855-BD5A-524CD7364A04}" dt="2026-08-18T17:24:36.788" v="637"/>
          <ac:grpSpMkLst>
            <pc:docMk/>
            <pc:sldMk cId="2881321388" sldId="283"/>
            <ac:grpSpMk id="6" creationId="{775900FB-7E40-7D39-B148-46B8BEE81B05}"/>
          </ac:grpSpMkLst>
        </pc:grpChg>
        <pc:picChg chg="mod">
          <ac:chgData name="Debra Wischmeyer" userId="S::dwischmeyer@ccslib.org::09853e4c-1847-49bc-badf-9bd902edf27a" providerId="AD" clId="Web-{EBEFDC59-A1DC-6855-BD5A-524CD7364A04}" dt="2026-08-18T17:24:13.069" v="632" actId="1076"/>
          <ac:picMkLst>
            <pc:docMk/>
            <pc:sldMk cId="2881321388" sldId="283"/>
            <ac:picMk id="5" creationId="{FE958CBE-0D1C-8D1A-D0F2-8B5DC0DD7CAC}"/>
          </ac:picMkLst>
        </pc:picChg>
      </pc:sldChg>
      <pc:sldChg chg="addSp modSp add">
        <pc:chgData name="Debra Wischmeyer" userId="S::dwischmeyer@ccslib.org::09853e4c-1847-49bc-badf-9bd902edf27a" providerId="AD" clId="Web-{EBEFDC59-A1DC-6855-BD5A-524CD7364A04}" dt="2026-08-18T17:36:58.759" v="1114" actId="1076"/>
        <pc:sldMkLst>
          <pc:docMk/>
          <pc:sldMk cId="1350897145" sldId="284"/>
        </pc:sldMkLst>
        <pc:spChg chg="add mod">
          <ac:chgData name="Debra Wischmeyer" userId="S::dwischmeyer@ccslib.org::09853e4c-1847-49bc-badf-9bd902edf27a" providerId="AD" clId="Web-{EBEFDC59-A1DC-6855-BD5A-524CD7364A04}" dt="2026-08-18T17:24:53.257" v="641"/>
          <ac:spMkLst>
            <pc:docMk/>
            <pc:sldMk cId="1350897145" sldId="284"/>
            <ac:spMk id="3" creationId="{93DD1A70-6876-8161-B605-AEFF564B8AA7}"/>
          </ac:spMkLst>
        </pc:spChg>
        <pc:spChg chg="mod">
          <ac:chgData name="Debra Wischmeyer" userId="S::dwischmeyer@ccslib.org::09853e4c-1847-49bc-badf-9bd902edf27a" providerId="AD" clId="Web-{EBEFDC59-A1DC-6855-BD5A-524CD7364A04}" dt="2026-08-18T17:36:46.759" v="1112" actId="14100"/>
          <ac:spMkLst>
            <pc:docMk/>
            <pc:sldMk cId="1350897145" sldId="284"/>
            <ac:spMk id="6" creationId="{DE8E9157-DA8D-3E47-D578-E7AFFEE58B3A}"/>
          </ac:spMkLst>
        </pc:spChg>
        <pc:picChg chg="mod">
          <ac:chgData name="Debra Wischmeyer" userId="S::dwischmeyer@ccslib.org::09853e4c-1847-49bc-badf-9bd902edf27a" providerId="AD" clId="Web-{EBEFDC59-A1DC-6855-BD5A-524CD7364A04}" dt="2026-08-18T17:36:58.759" v="1114" actId="1076"/>
          <ac:picMkLst>
            <pc:docMk/>
            <pc:sldMk cId="1350897145" sldId="284"/>
            <ac:picMk id="9" creationId="{5867D1FB-D8EF-1C6E-BEE3-931658428E85}"/>
          </ac:picMkLst>
        </pc:picChg>
      </pc:sldChg>
      <pc:sldChg chg="modSp">
        <pc:chgData name="Debra Wischmeyer" userId="S::dwischmeyer@ccslib.org::09853e4c-1847-49bc-badf-9bd902edf27a" providerId="AD" clId="Web-{EBEFDC59-A1DC-6855-BD5A-524CD7364A04}" dt="2026-08-18T17:21:47.038" v="540" actId="20577"/>
        <pc:sldMkLst>
          <pc:docMk/>
          <pc:sldMk cId="2611052836" sldId="428"/>
        </pc:sldMkLst>
        <pc:spChg chg="mod">
          <ac:chgData name="Debra Wischmeyer" userId="S::dwischmeyer@ccslib.org::09853e4c-1847-49bc-badf-9bd902edf27a" providerId="AD" clId="Web-{EBEFDC59-A1DC-6855-BD5A-524CD7364A04}" dt="2026-08-18T17:21:47.038" v="540" actId="20577"/>
          <ac:spMkLst>
            <pc:docMk/>
            <pc:sldMk cId="2611052836" sldId="428"/>
            <ac:spMk id="3" creationId="{F952710B-051E-4A92-68B8-7A9362443D3E}"/>
          </ac:spMkLst>
        </pc:spChg>
      </pc:sldChg>
      <pc:sldChg chg="modSp">
        <pc:chgData name="Debra Wischmeyer" userId="S::dwischmeyer@ccslib.org::09853e4c-1847-49bc-badf-9bd902edf27a" providerId="AD" clId="Web-{EBEFDC59-A1DC-6855-BD5A-524CD7364A04}" dt="2026-08-18T17:22:56.054" v="605" actId="20577"/>
        <pc:sldMkLst>
          <pc:docMk/>
          <pc:sldMk cId="2989318127" sldId="430"/>
        </pc:sldMkLst>
        <pc:spChg chg="mod">
          <ac:chgData name="Debra Wischmeyer" userId="S::dwischmeyer@ccslib.org::09853e4c-1847-49bc-badf-9bd902edf27a" providerId="AD" clId="Web-{EBEFDC59-A1DC-6855-BD5A-524CD7364A04}" dt="2026-08-18T17:22:56.054" v="605" actId="20577"/>
          <ac:spMkLst>
            <pc:docMk/>
            <pc:sldMk cId="2989318127" sldId="430"/>
            <ac:spMk id="2" creationId="{3CD35387-1DE3-953E-DDD0-A8F85316E6D5}"/>
          </ac:spMkLst>
        </pc:spChg>
      </pc:sldChg>
      <pc:sldChg chg="modSp">
        <pc:chgData name="Debra Wischmeyer" userId="S::dwischmeyer@ccslib.org::09853e4c-1847-49bc-badf-9bd902edf27a" providerId="AD" clId="Web-{EBEFDC59-A1DC-6855-BD5A-524CD7364A04}" dt="2026-08-18T17:33:37.243" v="1021" actId="20577"/>
        <pc:sldMkLst>
          <pc:docMk/>
          <pc:sldMk cId="3153471881" sldId="433"/>
        </pc:sldMkLst>
        <pc:spChg chg="mod">
          <ac:chgData name="Debra Wischmeyer" userId="S::dwischmeyer@ccslib.org::09853e4c-1847-49bc-badf-9bd902edf27a" providerId="AD" clId="Web-{EBEFDC59-A1DC-6855-BD5A-524CD7364A04}" dt="2026-08-18T17:33:37.243" v="1021" actId="20577"/>
          <ac:spMkLst>
            <pc:docMk/>
            <pc:sldMk cId="3153471881" sldId="433"/>
            <ac:spMk id="2" creationId="{8439B59F-1421-C14A-87A6-3680B55DF7AA}"/>
          </ac:spMkLst>
        </pc:spChg>
        <pc:spChg chg="mod">
          <ac:chgData name="Debra Wischmeyer" userId="S::dwischmeyer@ccslib.org::09853e4c-1847-49bc-badf-9bd902edf27a" providerId="AD" clId="Web-{EBEFDC59-A1DC-6855-BD5A-524CD7364A04}" dt="2026-08-18T16:05:34.515" v="419" actId="20577"/>
          <ac:spMkLst>
            <pc:docMk/>
            <pc:sldMk cId="3153471881" sldId="433"/>
            <ac:spMk id="3" creationId="{B8FEB572-971E-D6D1-8C22-F343BBACB3BF}"/>
          </ac:spMkLst>
        </pc:spChg>
      </pc:sldChg>
      <pc:sldChg chg="modSp">
        <pc:chgData name="Debra Wischmeyer" userId="S::dwischmeyer@ccslib.org::09853e4c-1847-49bc-badf-9bd902edf27a" providerId="AD" clId="Web-{EBEFDC59-A1DC-6855-BD5A-524CD7364A04}" dt="2026-08-18T17:34:49.853" v="1078" actId="20577"/>
        <pc:sldMkLst>
          <pc:docMk/>
          <pc:sldMk cId="1742022744" sldId="434"/>
        </pc:sldMkLst>
        <pc:spChg chg="mod">
          <ac:chgData name="Debra Wischmeyer" userId="S::dwischmeyer@ccslib.org::09853e4c-1847-49bc-badf-9bd902edf27a" providerId="AD" clId="Web-{EBEFDC59-A1DC-6855-BD5A-524CD7364A04}" dt="2026-08-18T16:12:10.718" v="517" actId="20577"/>
          <ac:spMkLst>
            <pc:docMk/>
            <pc:sldMk cId="1742022744" sldId="434"/>
            <ac:spMk id="2" creationId="{0348A623-F00F-3407-F863-0D12B196517E}"/>
          </ac:spMkLst>
        </pc:spChg>
        <pc:spChg chg="mod">
          <ac:chgData name="Debra Wischmeyer" userId="S::dwischmeyer@ccslib.org::09853e4c-1847-49bc-badf-9bd902edf27a" providerId="AD" clId="Web-{EBEFDC59-A1DC-6855-BD5A-524CD7364A04}" dt="2026-08-18T17:34:49.853" v="1078" actId="20577"/>
          <ac:spMkLst>
            <pc:docMk/>
            <pc:sldMk cId="1742022744" sldId="434"/>
            <ac:spMk id="3" creationId="{7959F345-4528-9340-F121-3C2C423A18ED}"/>
          </ac:spMkLst>
        </pc:spChg>
      </pc:sldChg>
      <pc:sldChg chg="modSp new">
        <pc:chgData name="Debra Wischmeyer" userId="S::dwischmeyer@ccslib.org::09853e4c-1847-49bc-badf-9bd902edf27a" providerId="AD" clId="Web-{EBEFDC59-A1DC-6855-BD5A-524CD7364A04}" dt="2026-08-18T17:37:35.025" v="1120" actId="20577"/>
        <pc:sldMkLst>
          <pc:docMk/>
          <pc:sldMk cId="2277912830" sldId="435"/>
        </pc:sldMkLst>
        <pc:spChg chg="mod">
          <ac:chgData name="Debra Wischmeyer" userId="S::dwischmeyer@ccslib.org::09853e4c-1847-49bc-badf-9bd902edf27a" providerId="AD" clId="Web-{EBEFDC59-A1DC-6855-BD5A-524CD7364A04}" dt="2026-08-18T17:31:51.133" v="988" actId="20577"/>
          <ac:spMkLst>
            <pc:docMk/>
            <pc:sldMk cId="2277912830" sldId="435"/>
            <ac:spMk id="2" creationId="{8B6374AD-95FB-CCF4-A01F-58BDDCD4819B}"/>
          </ac:spMkLst>
        </pc:spChg>
        <pc:spChg chg="mod">
          <ac:chgData name="Debra Wischmeyer" userId="S::dwischmeyer@ccslib.org::09853e4c-1847-49bc-badf-9bd902edf27a" providerId="AD" clId="Web-{EBEFDC59-A1DC-6855-BD5A-524CD7364A04}" dt="2026-08-18T17:37:35.025" v="1120" actId="20577"/>
          <ac:spMkLst>
            <pc:docMk/>
            <pc:sldMk cId="2277912830" sldId="435"/>
            <ac:spMk id="3" creationId="{2C4F9481-64C5-7C4C-53B4-50ECC0E2CFE9}"/>
          </ac:spMkLst>
        </pc:spChg>
      </pc:sldChg>
      <pc:sldChg chg="new del">
        <pc:chgData name="Debra Wischmeyer" userId="S::dwischmeyer@ccslib.org::09853e4c-1847-49bc-badf-9bd902edf27a" providerId="AD" clId="Web-{EBEFDC59-A1DC-6855-BD5A-524CD7364A04}" dt="2026-08-18T15:58:12.374" v="218"/>
        <pc:sldMkLst>
          <pc:docMk/>
          <pc:sldMk cId="2862373742" sldId="435"/>
        </pc:sldMkLst>
      </pc:sldChg>
      <pc:sldChg chg="new del">
        <pc:chgData name="Debra Wischmeyer" userId="S::dwischmeyer@ccslib.org::09853e4c-1847-49bc-badf-9bd902edf27a" providerId="AD" clId="Web-{EBEFDC59-A1DC-6855-BD5A-524CD7364A04}" dt="2026-08-18T15:47:36.562" v="122"/>
        <pc:sldMkLst>
          <pc:docMk/>
          <pc:sldMk cId="3913681297" sldId="435"/>
        </pc:sldMkLst>
      </pc:sldChg>
    </pc:docChg>
  </pc:docChgLst>
  <pc:docChgLst>
    <pc:chgData name="Debra Wischmeyer" userId="S::dwischmeyer@ccslib.org::09853e4c-1847-49bc-badf-9bd902edf27a" providerId="AD" clId="Web-{BD1FEB41-C37B-07BB-7677-1DE7270B51A5}"/>
    <pc:docChg chg="addSld delSld modSld">
      <pc:chgData name="Debra Wischmeyer" userId="S::dwischmeyer@ccslib.org::09853e4c-1847-49bc-badf-9bd902edf27a" providerId="AD" clId="Web-{BD1FEB41-C37B-07BB-7677-1DE7270B51A5}" dt="2026-08-18T14:25:21.964" v="826"/>
      <pc:docMkLst>
        <pc:docMk/>
      </pc:docMkLst>
      <pc:sldChg chg="modSp">
        <pc:chgData name="Debra Wischmeyer" userId="S::dwischmeyer@ccslib.org::09853e4c-1847-49bc-badf-9bd902edf27a" providerId="AD" clId="Web-{BD1FEB41-C37B-07BB-7677-1DE7270B51A5}" dt="2026-08-18T14:17:55.977" v="744" actId="20577"/>
        <pc:sldMkLst>
          <pc:docMk/>
          <pc:sldMk cId="2303056075" sldId="256"/>
        </pc:sldMkLst>
        <pc:spChg chg="mod">
          <ac:chgData name="Debra Wischmeyer" userId="S::dwischmeyer@ccslib.org::09853e4c-1847-49bc-badf-9bd902edf27a" providerId="AD" clId="Web-{BD1FEB41-C37B-07BB-7677-1DE7270B51A5}" dt="2026-08-18T14:17:55.977" v="744" actId="20577"/>
          <ac:spMkLst>
            <pc:docMk/>
            <pc:sldMk cId="2303056075" sldId="256"/>
            <ac:spMk id="2" creationId="{EA6BEC6E-2B39-4BD1-878E-9EAC5977B335}"/>
          </ac:spMkLst>
        </pc:spChg>
        <pc:spChg chg="mod">
          <ac:chgData name="Debra Wischmeyer" userId="S::dwischmeyer@ccslib.org::09853e4c-1847-49bc-badf-9bd902edf27a" providerId="AD" clId="Web-{BD1FEB41-C37B-07BB-7677-1DE7270B51A5}" dt="2026-08-18T13:29:32.858" v="5" actId="20577"/>
          <ac:spMkLst>
            <pc:docMk/>
            <pc:sldMk cId="2303056075" sldId="256"/>
            <ac:spMk id="3" creationId="{211AA3F2-EB2A-4812-9B95-7F38E4DC419F}"/>
          </ac:spMkLst>
        </pc:spChg>
      </pc:sldChg>
      <pc:sldChg chg="del">
        <pc:chgData name="Debra Wischmeyer" userId="S::dwischmeyer@ccslib.org::09853e4c-1847-49bc-badf-9bd902edf27a" providerId="AD" clId="Web-{BD1FEB41-C37B-07BB-7677-1DE7270B51A5}" dt="2026-08-18T14:17:59.414" v="745"/>
        <pc:sldMkLst>
          <pc:docMk/>
          <pc:sldMk cId="1069161763" sldId="261"/>
        </pc:sldMkLst>
      </pc:sldChg>
      <pc:sldChg chg="addSp modSp new mod modClrScheme chgLayout">
        <pc:chgData name="Debra Wischmeyer" userId="S::dwischmeyer@ccslib.org::09853e4c-1847-49bc-badf-9bd902edf27a" providerId="AD" clId="Web-{BD1FEB41-C37B-07BB-7677-1DE7270B51A5}" dt="2026-08-18T14:16:52.242" v="728" actId="20577"/>
        <pc:sldMkLst>
          <pc:docMk/>
          <pc:sldMk cId="3210485905" sldId="262"/>
        </pc:sldMkLst>
        <pc:spChg chg="mod ord">
          <ac:chgData name="Debra Wischmeyer" userId="S::dwischmeyer@ccslib.org::09853e4c-1847-49bc-badf-9bd902edf27a" providerId="AD" clId="Web-{BD1FEB41-C37B-07BB-7677-1DE7270B51A5}" dt="2026-08-18T13:30:27.656" v="16" actId="20577"/>
          <ac:spMkLst>
            <pc:docMk/>
            <pc:sldMk cId="3210485905" sldId="262"/>
            <ac:spMk id="2" creationId="{5645A8EB-27B4-1CD9-2C1C-D090FC2FE0D2}"/>
          </ac:spMkLst>
        </pc:spChg>
        <pc:spChg chg="add mod ord">
          <ac:chgData name="Debra Wischmeyer" userId="S::dwischmeyer@ccslib.org::09853e4c-1847-49bc-badf-9bd902edf27a" providerId="AD" clId="Web-{BD1FEB41-C37B-07BB-7677-1DE7270B51A5}" dt="2026-08-18T14:16:52.242" v="728" actId="20577"/>
          <ac:spMkLst>
            <pc:docMk/>
            <pc:sldMk cId="3210485905" sldId="262"/>
            <ac:spMk id="3" creationId="{38455371-1919-4154-7513-FF5D054AF671}"/>
          </ac:spMkLst>
        </pc:spChg>
      </pc:sldChg>
      <pc:sldChg chg="modSp new">
        <pc:chgData name="Debra Wischmeyer" userId="S::dwischmeyer@ccslib.org::09853e4c-1847-49bc-badf-9bd902edf27a" providerId="AD" clId="Web-{BD1FEB41-C37B-07BB-7677-1DE7270B51A5}" dt="2026-08-18T14:16:40.023" v="726" actId="20577"/>
        <pc:sldMkLst>
          <pc:docMk/>
          <pc:sldMk cId="1104970712" sldId="263"/>
        </pc:sldMkLst>
        <pc:spChg chg="mod">
          <ac:chgData name="Debra Wischmeyer" userId="S::dwischmeyer@ccslib.org::09853e4c-1847-49bc-badf-9bd902edf27a" providerId="AD" clId="Web-{BD1FEB41-C37B-07BB-7677-1DE7270B51A5}" dt="2026-08-18T13:39:41.395" v="250" actId="20577"/>
          <ac:spMkLst>
            <pc:docMk/>
            <pc:sldMk cId="1104970712" sldId="263"/>
            <ac:spMk id="2" creationId="{C1B27451-EF0E-5043-90C9-8E805439E992}"/>
          </ac:spMkLst>
        </pc:spChg>
        <pc:spChg chg="mod">
          <ac:chgData name="Debra Wischmeyer" userId="S::dwischmeyer@ccslib.org::09853e4c-1847-49bc-badf-9bd902edf27a" providerId="AD" clId="Web-{BD1FEB41-C37B-07BB-7677-1DE7270B51A5}" dt="2026-08-18T14:16:40.023" v="726" actId="20577"/>
          <ac:spMkLst>
            <pc:docMk/>
            <pc:sldMk cId="1104970712" sldId="263"/>
            <ac:spMk id="3" creationId="{C65129EB-C1A8-4F46-8C89-2A55E41EAE24}"/>
          </ac:spMkLst>
        </pc:spChg>
      </pc:sldChg>
      <pc:sldChg chg="modSp new mod modClrScheme chgLayout">
        <pc:chgData name="Debra Wischmeyer" userId="S::dwischmeyer@ccslib.org::09853e4c-1847-49bc-badf-9bd902edf27a" providerId="AD" clId="Web-{BD1FEB41-C37B-07BB-7677-1DE7270B51A5}" dt="2026-08-18T13:44:21.054" v="330"/>
        <pc:sldMkLst>
          <pc:docMk/>
          <pc:sldMk cId="2194977719" sldId="264"/>
        </pc:sldMkLst>
        <pc:spChg chg="mod ord">
          <ac:chgData name="Debra Wischmeyer" userId="S::dwischmeyer@ccslib.org::09853e4c-1847-49bc-badf-9bd902edf27a" providerId="AD" clId="Web-{BD1FEB41-C37B-07BB-7677-1DE7270B51A5}" dt="2026-08-18T13:44:21.054" v="330"/>
          <ac:spMkLst>
            <pc:docMk/>
            <pc:sldMk cId="2194977719" sldId="264"/>
            <ac:spMk id="2" creationId="{FA75D772-CD8F-2FDA-20A8-16D4E3B2E7DC}"/>
          </ac:spMkLst>
        </pc:spChg>
        <pc:spChg chg="mod ord">
          <ac:chgData name="Debra Wischmeyer" userId="S::dwischmeyer@ccslib.org::09853e4c-1847-49bc-badf-9bd902edf27a" providerId="AD" clId="Web-{BD1FEB41-C37B-07BB-7677-1DE7270B51A5}" dt="2026-08-18T13:44:21.054" v="330"/>
          <ac:spMkLst>
            <pc:docMk/>
            <pc:sldMk cId="2194977719" sldId="264"/>
            <ac:spMk id="3" creationId="{70CBFE4F-6DCF-4A36-B404-A50A81B97EF8}"/>
          </ac:spMkLst>
        </pc:spChg>
        <pc:spChg chg="mod ord">
          <ac:chgData name="Debra Wischmeyer" userId="S::dwischmeyer@ccslib.org::09853e4c-1847-49bc-badf-9bd902edf27a" providerId="AD" clId="Web-{BD1FEB41-C37B-07BB-7677-1DE7270B51A5}" dt="2026-08-18T13:44:21.054" v="330"/>
          <ac:spMkLst>
            <pc:docMk/>
            <pc:sldMk cId="2194977719" sldId="264"/>
            <ac:spMk id="4" creationId="{99DEC0A3-8EC7-705E-0AE0-D6438640D528}"/>
          </ac:spMkLst>
        </pc:spChg>
        <pc:spChg chg="mod ord">
          <ac:chgData name="Debra Wischmeyer" userId="S::dwischmeyer@ccslib.org::09853e4c-1847-49bc-badf-9bd902edf27a" providerId="AD" clId="Web-{BD1FEB41-C37B-07BB-7677-1DE7270B51A5}" dt="2026-08-18T13:44:21.054" v="330"/>
          <ac:spMkLst>
            <pc:docMk/>
            <pc:sldMk cId="2194977719" sldId="264"/>
            <ac:spMk id="5" creationId="{796E6E32-4A0D-7E8B-0080-E3FD5471BAC1}"/>
          </ac:spMkLst>
        </pc:spChg>
        <pc:spChg chg="mod ord">
          <ac:chgData name="Debra Wischmeyer" userId="S::dwischmeyer@ccslib.org::09853e4c-1847-49bc-badf-9bd902edf27a" providerId="AD" clId="Web-{BD1FEB41-C37B-07BB-7677-1DE7270B51A5}" dt="2026-08-18T13:44:21.054" v="330"/>
          <ac:spMkLst>
            <pc:docMk/>
            <pc:sldMk cId="2194977719" sldId="264"/>
            <ac:spMk id="6" creationId="{C57F1327-E898-174D-B18E-3C28C3F6F31A}"/>
          </ac:spMkLst>
        </pc:spChg>
      </pc:sldChg>
      <pc:sldChg chg="addSp modSp new mod modClrScheme chgLayout">
        <pc:chgData name="Debra Wischmeyer" userId="S::dwischmeyer@ccslib.org::09853e4c-1847-49bc-badf-9bd902edf27a" providerId="AD" clId="Web-{BD1FEB41-C37B-07BB-7677-1DE7270B51A5}" dt="2026-08-18T14:20:42.759" v="804" actId="20577"/>
        <pc:sldMkLst>
          <pc:docMk/>
          <pc:sldMk cId="758302076" sldId="265"/>
        </pc:sldMkLst>
        <pc:spChg chg="mod ord">
          <ac:chgData name="Debra Wischmeyer" userId="S::dwischmeyer@ccslib.org::09853e4c-1847-49bc-badf-9bd902edf27a" providerId="AD" clId="Web-{BD1FEB41-C37B-07BB-7677-1DE7270B51A5}" dt="2026-08-18T13:43:21.429" v="309"/>
          <ac:spMkLst>
            <pc:docMk/>
            <pc:sldMk cId="758302076" sldId="265"/>
            <ac:spMk id="2" creationId="{2AAAC1A1-3A2C-1BC5-0784-2C3C16D4BF96}"/>
          </ac:spMkLst>
        </pc:spChg>
        <pc:spChg chg="mod ord">
          <ac:chgData name="Debra Wischmeyer" userId="S::dwischmeyer@ccslib.org::09853e4c-1847-49bc-badf-9bd902edf27a" providerId="AD" clId="Web-{BD1FEB41-C37B-07BB-7677-1DE7270B51A5}" dt="2026-08-18T13:58:29.484" v="697" actId="20577"/>
          <ac:spMkLst>
            <pc:docMk/>
            <pc:sldMk cId="758302076" sldId="265"/>
            <ac:spMk id="3" creationId="{5B1FE047-47FF-D6D0-A75F-15D8180E7D98}"/>
          </ac:spMkLst>
        </pc:spChg>
        <pc:spChg chg="mod ord">
          <ac:chgData name="Debra Wischmeyer" userId="S::dwischmeyer@ccslib.org::09853e4c-1847-49bc-badf-9bd902edf27a" providerId="AD" clId="Web-{BD1FEB41-C37B-07BB-7677-1DE7270B51A5}" dt="2026-08-18T13:43:49.632" v="328" actId="20577"/>
          <ac:spMkLst>
            <pc:docMk/>
            <pc:sldMk cId="758302076" sldId="265"/>
            <ac:spMk id="4" creationId="{D8B777C4-E054-6E42-CF90-DCF7CD9762BF}"/>
          </ac:spMkLst>
        </pc:spChg>
        <pc:spChg chg="add mod ord">
          <ac:chgData name="Debra Wischmeyer" userId="S::dwischmeyer@ccslib.org::09853e4c-1847-49bc-badf-9bd902edf27a" providerId="AD" clId="Web-{BD1FEB41-C37B-07BB-7677-1DE7270B51A5}" dt="2026-08-18T14:20:41.509" v="803" actId="20577"/>
          <ac:spMkLst>
            <pc:docMk/>
            <pc:sldMk cId="758302076" sldId="265"/>
            <ac:spMk id="5" creationId="{40B1A2F9-B534-B0EE-9B1F-B4269546505C}"/>
          </ac:spMkLst>
        </pc:spChg>
        <pc:spChg chg="add mod ord">
          <ac:chgData name="Debra Wischmeyer" userId="S::dwischmeyer@ccslib.org::09853e4c-1847-49bc-badf-9bd902edf27a" providerId="AD" clId="Web-{BD1FEB41-C37B-07BB-7677-1DE7270B51A5}" dt="2026-08-18T14:20:42.759" v="804" actId="20577"/>
          <ac:spMkLst>
            <pc:docMk/>
            <pc:sldMk cId="758302076" sldId="265"/>
            <ac:spMk id="6" creationId="{D4E82B54-BF08-7C01-972A-9EB4407AFC90}"/>
          </ac:spMkLst>
        </pc:spChg>
      </pc:sldChg>
      <pc:sldChg chg="delSp modSp new mod modClrScheme chgLayout">
        <pc:chgData name="Debra Wischmeyer" userId="S::dwischmeyer@ccslib.org::09853e4c-1847-49bc-badf-9bd902edf27a" providerId="AD" clId="Web-{BD1FEB41-C37B-07BB-7677-1DE7270B51A5}" dt="2026-08-18T13:45:31.930" v="356" actId="20577"/>
        <pc:sldMkLst>
          <pc:docMk/>
          <pc:sldMk cId="2055398558" sldId="266"/>
        </pc:sldMkLst>
        <pc:spChg chg="mod ord">
          <ac:chgData name="Debra Wischmeyer" userId="S::dwischmeyer@ccslib.org::09853e4c-1847-49bc-badf-9bd902edf27a" providerId="AD" clId="Web-{BD1FEB41-C37B-07BB-7677-1DE7270B51A5}" dt="2026-08-18T13:44:26.586" v="332"/>
          <ac:spMkLst>
            <pc:docMk/>
            <pc:sldMk cId="2055398558" sldId="266"/>
            <ac:spMk id="2" creationId="{E2E05DB8-03FE-06AB-6AB8-5EAFD3CCA3AE}"/>
          </ac:spMkLst>
        </pc:spChg>
        <pc:spChg chg="mod ord">
          <ac:chgData name="Debra Wischmeyer" userId="S::dwischmeyer@ccslib.org::09853e4c-1847-49bc-badf-9bd902edf27a" providerId="AD" clId="Web-{BD1FEB41-C37B-07BB-7677-1DE7270B51A5}" dt="2026-08-18T13:45:31.930" v="356" actId="20577"/>
          <ac:spMkLst>
            <pc:docMk/>
            <pc:sldMk cId="2055398558" sldId="266"/>
            <ac:spMk id="3" creationId="{376B5CA0-3305-276A-C440-5D968CFAD122}"/>
          </ac:spMkLst>
        </pc:spChg>
        <pc:spChg chg="del">
          <ac:chgData name="Debra Wischmeyer" userId="S::dwischmeyer@ccslib.org::09853e4c-1847-49bc-badf-9bd902edf27a" providerId="AD" clId="Web-{BD1FEB41-C37B-07BB-7677-1DE7270B51A5}" dt="2026-08-18T13:44:26.586" v="332"/>
          <ac:spMkLst>
            <pc:docMk/>
            <pc:sldMk cId="2055398558" sldId="266"/>
            <ac:spMk id="4" creationId="{BD2FF832-FA67-7A1E-BE1C-37DF463AF538}"/>
          </ac:spMkLst>
        </pc:spChg>
        <pc:spChg chg="del">
          <ac:chgData name="Debra Wischmeyer" userId="S::dwischmeyer@ccslib.org::09853e4c-1847-49bc-badf-9bd902edf27a" providerId="AD" clId="Web-{BD1FEB41-C37B-07BB-7677-1DE7270B51A5}" dt="2026-08-18T13:44:26.586" v="332"/>
          <ac:spMkLst>
            <pc:docMk/>
            <pc:sldMk cId="2055398558" sldId="266"/>
            <ac:spMk id="5" creationId="{F2D65F7D-A2CC-74DC-F53D-969878937C1D}"/>
          </ac:spMkLst>
        </pc:spChg>
        <pc:spChg chg="del">
          <ac:chgData name="Debra Wischmeyer" userId="S::dwischmeyer@ccslib.org::09853e4c-1847-49bc-badf-9bd902edf27a" providerId="AD" clId="Web-{BD1FEB41-C37B-07BB-7677-1DE7270B51A5}" dt="2026-08-18T13:44:26.586" v="332"/>
          <ac:spMkLst>
            <pc:docMk/>
            <pc:sldMk cId="2055398558" sldId="266"/>
            <ac:spMk id="6" creationId="{13163637-B212-CB28-4D3C-CD437354B8CA}"/>
          </ac:spMkLst>
        </pc:spChg>
      </pc:sldChg>
      <pc:sldChg chg="modSp new">
        <pc:chgData name="Debra Wischmeyer" userId="S::dwischmeyer@ccslib.org::09853e4c-1847-49bc-badf-9bd902edf27a" providerId="AD" clId="Web-{BD1FEB41-C37B-07BB-7677-1DE7270B51A5}" dt="2026-08-18T13:50:42.339" v="595" actId="20577"/>
        <pc:sldMkLst>
          <pc:docMk/>
          <pc:sldMk cId="424487341" sldId="267"/>
        </pc:sldMkLst>
        <pc:spChg chg="mod">
          <ac:chgData name="Debra Wischmeyer" userId="S::dwischmeyer@ccslib.org::09853e4c-1847-49bc-badf-9bd902edf27a" providerId="AD" clId="Web-{BD1FEB41-C37B-07BB-7677-1DE7270B51A5}" dt="2026-08-18T13:50:42.339" v="595" actId="20577"/>
          <ac:spMkLst>
            <pc:docMk/>
            <pc:sldMk cId="424487341" sldId="267"/>
            <ac:spMk id="2" creationId="{B5E8C692-0036-15C7-DAA9-E825F6FEC1C0}"/>
          </ac:spMkLst>
        </pc:spChg>
        <pc:spChg chg="mod">
          <ac:chgData name="Debra Wischmeyer" userId="S::dwischmeyer@ccslib.org::09853e4c-1847-49bc-badf-9bd902edf27a" providerId="AD" clId="Web-{BD1FEB41-C37B-07BB-7677-1DE7270B51A5}" dt="2026-08-18T13:49:47.385" v="588" actId="20577"/>
          <ac:spMkLst>
            <pc:docMk/>
            <pc:sldMk cId="424487341" sldId="267"/>
            <ac:spMk id="3" creationId="{D6B7F523-BB95-C9D3-8CB5-233973787EFF}"/>
          </ac:spMkLst>
        </pc:spChg>
      </pc:sldChg>
      <pc:sldChg chg="modSp new del">
        <pc:chgData name="Debra Wischmeyer" userId="S::dwischmeyer@ccslib.org::09853e4c-1847-49bc-badf-9bd902edf27a" providerId="AD" clId="Web-{BD1FEB41-C37B-07BB-7677-1DE7270B51A5}" dt="2026-08-18T13:52:12.246" v="603"/>
        <pc:sldMkLst>
          <pc:docMk/>
          <pc:sldMk cId="2093477113" sldId="268"/>
        </pc:sldMkLst>
        <pc:spChg chg="mod">
          <ac:chgData name="Debra Wischmeyer" userId="S::dwischmeyer@ccslib.org::09853e4c-1847-49bc-badf-9bd902edf27a" providerId="AD" clId="Web-{BD1FEB41-C37B-07BB-7677-1DE7270B51A5}" dt="2026-08-18T13:50:56.511" v="601" actId="20577"/>
          <ac:spMkLst>
            <pc:docMk/>
            <pc:sldMk cId="2093477113" sldId="268"/>
            <ac:spMk id="2" creationId="{B8D952DE-3E4B-1A1C-42AE-6BF49A1C3774}"/>
          </ac:spMkLst>
        </pc:spChg>
      </pc:sldChg>
      <pc:sldChg chg="del">
        <pc:chgData name="Debra Wischmeyer" userId="S::dwischmeyer@ccslib.org::09853e4c-1847-49bc-badf-9bd902edf27a" providerId="AD" clId="Web-{BD1FEB41-C37B-07BB-7677-1DE7270B51A5}" dt="2026-08-18T13:29:38.937" v="12"/>
        <pc:sldMkLst>
          <pc:docMk/>
          <pc:sldMk cId="3171811492" sldId="373"/>
        </pc:sldMkLst>
      </pc:sldChg>
      <pc:sldChg chg="del">
        <pc:chgData name="Debra Wischmeyer" userId="S::dwischmeyer@ccslib.org::09853e4c-1847-49bc-badf-9bd902edf27a" providerId="AD" clId="Web-{BD1FEB41-C37B-07BB-7677-1DE7270B51A5}" dt="2026-08-18T13:29:38.937" v="11"/>
        <pc:sldMkLst>
          <pc:docMk/>
          <pc:sldMk cId="943963521" sldId="374"/>
        </pc:sldMkLst>
      </pc:sldChg>
      <pc:sldChg chg="del">
        <pc:chgData name="Debra Wischmeyer" userId="S::dwischmeyer@ccslib.org::09853e4c-1847-49bc-badf-9bd902edf27a" providerId="AD" clId="Web-{BD1FEB41-C37B-07BB-7677-1DE7270B51A5}" dt="2026-08-18T13:29:38.937" v="7"/>
        <pc:sldMkLst>
          <pc:docMk/>
          <pc:sldMk cId="2642724605" sldId="379"/>
        </pc:sldMkLst>
      </pc:sldChg>
      <pc:sldChg chg="del">
        <pc:chgData name="Debra Wischmeyer" userId="S::dwischmeyer@ccslib.org::09853e4c-1847-49bc-badf-9bd902edf27a" providerId="AD" clId="Web-{BD1FEB41-C37B-07BB-7677-1DE7270B51A5}" dt="2026-08-18T13:29:38.937" v="9"/>
        <pc:sldMkLst>
          <pc:docMk/>
          <pc:sldMk cId="2652089837" sldId="384"/>
        </pc:sldMkLst>
      </pc:sldChg>
      <pc:sldChg chg="del">
        <pc:chgData name="Debra Wischmeyer" userId="S::dwischmeyer@ccslib.org::09853e4c-1847-49bc-badf-9bd902edf27a" providerId="AD" clId="Web-{BD1FEB41-C37B-07BB-7677-1DE7270B51A5}" dt="2026-08-18T13:29:38.937" v="6"/>
        <pc:sldMkLst>
          <pc:docMk/>
          <pc:sldMk cId="252637787" sldId="387"/>
        </pc:sldMkLst>
      </pc:sldChg>
      <pc:sldChg chg="del">
        <pc:chgData name="Debra Wischmeyer" userId="S::dwischmeyer@ccslib.org::09853e4c-1847-49bc-badf-9bd902edf27a" providerId="AD" clId="Web-{BD1FEB41-C37B-07BB-7677-1DE7270B51A5}" dt="2026-08-18T13:29:38.937" v="10"/>
        <pc:sldMkLst>
          <pc:docMk/>
          <pc:sldMk cId="3835886583" sldId="388"/>
        </pc:sldMkLst>
      </pc:sldChg>
      <pc:sldChg chg="del">
        <pc:chgData name="Debra Wischmeyer" userId="S::dwischmeyer@ccslib.org::09853e4c-1847-49bc-badf-9bd902edf27a" providerId="AD" clId="Web-{BD1FEB41-C37B-07BB-7677-1DE7270B51A5}" dt="2026-08-18T13:29:38.937" v="8"/>
        <pc:sldMkLst>
          <pc:docMk/>
          <pc:sldMk cId="3892066306" sldId="389"/>
        </pc:sldMkLst>
      </pc:sldChg>
      <pc:sldChg chg="add">
        <pc:chgData name="Debra Wischmeyer" userId="S::dwischmeyer@ccslib.org::09853e4c-1847-49bc-badf-9bd902edf27a" providerId="AD" clId="Web-{BD1FEB41-C37B-07BB-7677-1DE7270B51A5}" dt="2026-08-18T13:52:09.340" v="602"/>
        <pc:sldMkLst>
          <pc:docMk/>
          <pc:sldMk cId="3353068982" sldId="424"/>
        </pc:sldMkLst>
      </pc:sldChg>
      <pc:sldChg chg="modSp new">
        <pc:chgData name="Debra Wischmeyer" userId="S::dwischmeyer@ccslib.org::09853e4c-1847-49bc-badf-9bd902edf27a" providerId="AD" clId="Web-{BD1FEB41-C37B-07BB-7677-1DE7270B51A5}" dt="2026-08-18T13:53:15.216" v="612" actId="20577"/>
        <pc:sldMkLst>
          <pc:docMk/>
          <pc:sldMk cId="2321539314" sldId="425"/>
        </pc:sldMkLst>
        <pc:spChg chg="mod">
          <ac:chgData name="Debra Wischmeyer" userId="S::dwischmeyer@ccslib.org::09853e4c-1847-49bc-badf-9bd902edf27a" providerId="AD" clId="Web-{BD1FEB41-C37B-07BB-7677-1DE7270B51A5}" dt="2026-08-18T13:53:15.216" v="612" actId="20577"/>
          <ac:spMkLst>
            <pc:docMk/>
            <pc:sldMk cId="2321539314" sldId="425"/>
            <ac:spMk id="2" creationId="{6D8446D4-F1E8-005D-92CC-34CBDEA52D62}"/>
          </ac:spMkLst>
        </pc:spChg>
      </pc:sldChg>
      <pc:sldChg chg="addSp delSp modSp new">
        <pc:chgData name="Debra Wischmeyer" userId="S::dwischmeyer@ccslib.org::09853e4c-1847-49bc-badf-9bd902edf27a" providerId="AD" clId="Web-{BD1FEB41-C37B-07BB-7677-1DE7270B51A5}" dt="2026-08-18T13:57:44.437" v="692"/>
        <pc:sldMkLst>
          <pc:docMk/>
          <pc:sldMk cId="2350131670" sldId="426"/>
        </pc:sldMkLst>
        <pc:spChg chg="mod">
          <ac:chgData name="Debra Wischmeyer" userId="S::dwischmeyer@ccslib.org::09853e4c-1847-49bc-badf-9bd902edf27a" providerId="AD" clId="Web-{BD1FEB41-C37B-07BB-7677-1DE7270B51A5}" dt="2026-08-18T13:54:49.716" v="631" actId="20577"/>
          <ac:spMkLst>
            <pc:docMk/>
            <pc:sldMk cId="2350131670" sldId="426"/>
            <ac:spMk id="2" creationId="{14B00661-23B0-E9E0-FC04-C1780E4E12F3}"/>
          </ac:spMkLst>
        </pc:spChg>
        <pc:spChg chg="del">
          <ac:chgData name="Debra Wischmeyer" userId="S::dwischmeyer@ccslib.org::09853e4c-1847-49bc-badf-9bd902edf27a" providerId="AD" clId="Web-{BD1FEB41-C37B-07BB-7677-1DE7270B51A5}" dt="2026-08-18T13:54:21.529" v="614"/>
          <ac:spMkLst>
            <pc:docMk/>
            <pc:sldMk cId="2350131670" sldId="426"/>
            <ac:spMk id="3" creationId="{592C1FA6-8EB9-7B5F-2755-01652840E285}"/>
          </ac:spMkLst>
        </pc:spChg>
        <pc:graphicFrameChg chg="add mod ord modGraphic">
          <ac:chgData name="Debra Wischmeyer" userId="S::dwischmeyer@ccslib.org::09853e4c-1847-49bc-badf-9bd902edf27a" providerId="AD" clId="Web-{BD1FEB41-C37B-07BB-7677-1DE7270B51A5}" dt="2026-08-18T13:57:44.437" v="692"/>
          <ac:graphicFrameMkLst>
            <pc:docMk/>
            <pc:sldMk cId="2350131670" sldId="426"/>
            <ac:graphicFrameMk id="5" creationId="{8A6913D5-911C-242B-5692-D2F8ED1328FD}"/>
          </ac:graphicFrameMkLst>
        </pc:graphicFrameChg>
      </pc:sldChg>
      <pc:sldChg chg="modSp new">
        <pc:chgData name="Debra Wischmeyer" userId="S::dwischmeyer@ccslib.org::09853e4c-1847-49bc-badf-9bd902edf27a" providerId="AD" clId="Web-{BD1FEB41-C37B-07BB-7677-1DE7270B51A5}" dt="2026-08-18T13:56:51.733" v="665" actId="20577"/>
        <pc:sldMkLst>
          <pc:docMk/>
          <pc:sldMk cId="36289021" sldId="427"/>
        </pc:sldMkLst>
        <pc:spChg chg="mod">
          <ac:chgData name="Debra Wischmeyer" userId="S::dwischmeyer@ccslib.org::09853e4c-1847-49bc-badf-9bd902edf27a" providerId="AD" clId="Web-{BD1FEB41-C37B-07BB-7677-1DE7270B51A5}" dt="2026-08-18T13:56:40.639" v="656" actId="20577"/>
          <ac:spMkLst>
            <pc:docMk/>
            <pc:sldMk cId="36289021" sldId="427"/>
            <ac:spMk id="2" creationId="{FC6FCED6-5C1C-2D8D-ACEA-667458E01BB8}"/>
          </ac:spMkLst>
        </pc:spChg>
        <pc:spChg chg="mod">
          <ac:chgData name="Debra Wischmeyer" userId="S::dwischmeyer@ccslib.org::09853e4c-1847-49bc-badf-9bd902edf27a" providerId="AD" clId="Web-{BD1FEB41-C37B-07BB-7677-1DE7270B51A5}" dt="2026-08-18T13:56:51.733" v="665" actId="20577"/>
          <ac:spMkLst>
            <pc:docMk/>
            <pc:sldMk cId="36289021" sldId="427"/>
            <ac:spMk id="3" creationId="{7E3405BE-1100-6D31-96F2-D26820CA8EC5}"/>
          </ac:spMkLst>
        </pc:spChg>
      </pc:sldChg>
      <pc:sldChg chg="modSp new">
        <pc:chgData name="Debra Wischmeyer" userId="S::dwischmeyer@ccslib.org::09853e4c-1847-49bc-badf-9bd902edf27a" providerId="AD" clId="Web-{BD1FEB41-C37B-07BB-7677-1DE7270B51A5}" dt="2026-08-18T14:20:07.040" v="802" actId="20577"/>
        <pc:sldMkLst>
          <pc:docMk/>
          <pc:sldMk cId="2611052836" sldId="428"/>
        </pc:sldMkLst>
        <pc:spChg chg="mod">
          <ac:chgData name="Debra Wischmeyer" userId="S::dwischmeyer@ccslib.org::09853e4c-1847-49bc-badf-9bd902edf27a" providerId="AD" clId="Web-{BD1FEB41-C37B-07BB-7677-1DE7270B51A5}" dt="2026-08-18T14:15:31.523" v="708" actId="20577"/>
          <ac:spMkLst>
            <pc:docMk/>
            <pc:sldMk cId="2611052836" sldId="428"/>
            <ac:spMk id="2" creationId="{43BCDECA-B1CF-EDA6-1CF8-AA2C34EFB060}"/>
          </ac:spMkLst>
        </pc:spChg>
        <pc:spChg chg="mod">
          <ac:chgData name="Debra Wischmeyer" userId="S::dwischmeyer@ccslib.org::09853e4c-1847-49bc-badf-9bd902edf27a" providerId="AD" clId="Web-{BD1FEB41-C37B-07BB-7677-1DE7270B51A5}" dt="2026-08-18T14:20:07.040" v="802" actId="20577"/>
          <ac:spMkLst>
            <pc:docMk/>
            <pc:sldMk cId="2611052836" sldId="428"/>
            <ac:spMk id="3" creationId="{F952710B-051E-4A92-68B8-7A9362443D3E}"/>
          </ac:spMkLst>
        </pc:spChg>
      </pc:sldChg>
      <pc:sldChg chg="modSp new">
        <pc:chgData name="Debra Wischmeyer" userId="S::dwischmeyer@ccslib.org::09853e4c-1847-49bc-badf-9bd902edf27a" providerId="AD" clId="Web-{BD1FEB41-C37B-07BB-7677-1DE7270B51A5}" dt="2026-08-18T14:17:49.571" v="738" actId="20577"/>
        <pc:sldMkLst>
          <pc:docMk/>
          <pc:sldMk cId="1393541385" sldId="429"/>
        </pc:sldMkLst>
        <pc:spChg chg="mod">
          <ac:chgData name="Debra Wischmeyer" userId="S::dwischmeyer@ccslib.org::09853e4c-1847-49bc-badf-9bd902edf27a" providerId="AD" clId="Web-{BD1FEB41-C37B-07BB-7677-1DE7270B51A5}" dt="2026-08-18T14:17:49.571" v="738" actId="20577"/>
          <ac:spMkLst>
            <pc:docMk/>
            <pc:sldMk cId="1393541385" sldId="429"/>
            <ac:spMk id="2" creationId="{74381D8E-0CA4-5C1B-8B39-B4FC26B03AA4}"/>
          </ac:spMkLst>
        </pc:spChg>
      </pc:sldChg>
      <pc:sldChg chg="modSp new">
        <pc:chgData name="Debra Wischmeyer" userId="S::dwischmeyer@ccslib.org::09853e4c-1847-49bc-badf-9bd902edf27a" providerId="AD" clId="Web-{BD1FEB41-C37B-07BB-7677-1DE7270B51A5}" dt="2026-08-18T14:18:13.602" v="753" actId="20577"/>
        <pc:sldMkLst>
          <pc:docMk/>
          <pc:sldMk cId="2989318127" sldId="430"/>
        </pc:sldMkLst>
        <pc:spChg chg="mod">
          <ac:chgData name="Debra Wischmeyer" userId="S::dwischmeyer@ccslib.org::09853e4c-1847-49bc-badf-9bd902edf27a" providerId="AD" clId="Web-{BD1FEB41-C37B-07BB-7677-1DE7270B51A5}" dt="2026-08-18T14:18:13.602" v="753" actId="20577"/>
          <ac:spMkLst>
            <pc:docMk/>
            <pc:sldMk cId="2989318127" sldId="430"/>
            <ac:spMk id="2" creationId="{3CD35387-1DE3-953E-DDD0-A8F85316E6D5}"/>
          </ac:spMkLst>
        </pc:spChg>
      </pc:sldChg>
      <pc:sldChg chg="modSp new">
        <pc:chgData name="Debra Wischmeyer" userId="S::dwischmeyer@ccslib.org::09853e4c-1847-49bc-badf-9bd902edf27a" providerId="AD" clId="Web-{BD1FEB41-C37B-07BB-7677-1DE7270B51A5}" dt="2026-08-18T14:18:28.227" v="765" actId="20577"/>
        <pc:sldMkLst>
          <pc:docMk/>
          <pc:sldMk cId="882780998" sldId="431"/>
        </pc:sldMkLst>
        <pc:spChg chg="mod">
          <ac:chgData name="Debra Wischmeyer" userId="S::dwischmeyer@ccslib.org::09853e4c-1847-49bc-badf-9bd902edf27a" providerId="AD" clId="Web-{BD1FEB41-C37B-07BB-7677-1DE7270B51A5}" dt="2026-08-18T14:18:28.227" v="765" actId="20577"/>
          <ac:spMkLst>
            <pc:docMk/>
            <pc:sldMk cId="882780998" sldId="431"/>
            <ac:spMk id="2" creationId="{6731922D-B477-168E-96AB-EE0AF991C542}"/>
          </ac:spMkLst>
        </pc:spChg>
      </pc:sldChg>
      <pc:sldChg chg="modSp new">
        <pc:chgData name="Debra Wischmeyer" userId="S::dwischmeyer@ccslib.org::09853e4c-1847-49bc-badf-9bd902edf27a" providerId="AD" clId="Web-{BD1FEB41-C37B-07BB-7677-1DE7270B51A5}" dt="2026-08-18T14:18:48.977" v="778" actId="20577"/>
        <pc:sldMkLst>
          <pc:docMk/>
          <pc:sldMk cId="779360595" sldId="432"/>
        </pc:sldMkLst>
        <pc:spChg chg="mod">
          <ac:chgData name="Debra Wischmeyer" userId="S::dwischmeyer@ccslib.org::09853e4c-1847-49bc-badf-9bd902edf27a" providerId="AD" clId="Web-{BD1FEB41-C37B-07BB-7677-1DE7270B51A5}" dt="2026-08-18T14:18:48.977" v="778" actId="20577"/>
          <ac:spMkLst>
            <pc:docMk/>
            <pc:sldMk cId="779360595" sldId="432"/>
            <ac:spMk id="2" creationId="{1FD1683A-BBA2-B8FB-83DC-894109552676}"/>
          </ac:spMkLst>
        </pc:spChg>
      </pc:sldChg>
      <pc:sldChg chg="modSp new">
        <pc:chgData name="Debra Wischmeyer" userId="S::dwischmeyer@ccslib.org::09853e4c-1847-49bc-badf-9bd902edf27a" providerId="AD" clId="Web-{BD1FEB41-C37B-07BB-7677-1DE7270B51A5}" dt="2026-08-18T14:21:56.416" v="825" actId="20577"/>
        <pc:sldMkLst>
          <pc:docMk/>
          <pc:sldMk cId="3153471881" sldId="433"/>
        </pc:sldMkLst>
        <pc:spChg chg="mod">
          <ac:chgData name="Debra Wischmeyer" userId="S::dwischmeyer@ccslib.org::09853e4c-1847-49bc-badf-9bd902edf27a" providerId="AD" clId="Web-{BD1FEB41-C37B-07BB-7677-1DE7270B51A5}" dt="2026-08-18T14:21:46.666" v="811" actId="20577"/>
          <ac:spMkLst>
            <pc:docMk/>
            <pc:sldMk cId="3153471881" sldId="433"/>
            <ac:spMk id="2" creationId="{8439B59F-1421-C14A-87A6-3680B55DF7AA}"/>
          </ac:spMkLst>
        </pc:spChg>
        <pc:spChg chg="mod">
          <ac:chgData name="Debra Wischmeyer" userId="S::dwischmeyer@ccslib.org::09853e4c-1847-49bc-badf-9bd902edf27a" providerId="AD" clId="Web-{BD1FEB41-C37B-07BB-7677-1DE7270B51A5}" dt="2026-08-18T14:21:56.416" v="825" actId="20577"/>
          <ac:spMkLst>
            <pc:docMk/>
            <pc:sldMk cId="3153471881" sldId="433"/>
            <ac:spMk id="3" creationId="{B8FEB572-971E-D6D1-8C22-F343BBACB3BF}"/>
          </ac:spMkLst>
        </pc:spChg>
      </pc:sldChg>
      <pc:sldChg chg="new">
        <pc:chgData name="Debra Wischmeyer" userId="S::dwischmeyer@ccslib.org::09853e4c-1847-49bc-badf-9bd902edf27a" providerId="AD" clId="Web-{BD1FEB41-C37B-07BB-7677-1DE7270B51A5}" dt="2026-08-18T14:25:21.964" v="826"/>
        <pc:sldMkLst>
          <pc:docMk/>
          <pc:sldMk cId="1742022744" sldId="434"/>
        </pc:sldMkLst>
      </pc:sldChg>
    </pc:docChg>
  </pc:docChgLst>
  <pc:docChgLst>
    <pc:chgData name="Rachel Fischer" userId="S::rfischer@ccslib.org::e8bf4950-0e61-4ddf-9d3a-db3b3a0d00c8" providerId="AD" clId="Web-{AE344B8A-27AC-B5C5-D1CE-0760765C74E4}"/>
    <pc:docChg chg="addSld delSld modSld sldOrd">
      <pc:chgData name="Rachel Fischer" userId="S::rfischer@ccslib.org::e8bf4950-0e61-4ddf-9d3a-db3b3a0d00c8" providerId="AD" clId="Web-{AE344B8A-27AC-B5C5-D1CE-0760765C74E4}" dt="2026-08-18T21:15:47.072" v="786" actId="20577"/>
      <pc:docMkLst>
        <pc:docMk/>
      </pc:docMkLst>
      <pc:sldChg chg="ord">
        <pc:chgData name="Rachel Fischer" userId="S::rfischer@ccslib.org::e8bf4950-0e61-4ddf-9d3a-db3b3a0d00c8" providerId="AD" clId="Web-{AE344B8A-27AC-B5C5-D1CE-0760765C74E4}" dt="2026-08-18T20:55:36.186" v="498"/>
        <pc:sldMkLst>
          <pc:docMk/>
          <pc:sldMk cId="2321539314" sldId="425"/>
        </pc:sldMkLst>
      </pc:sldChg>
      <pc:sldChg chg="modSp">
        <pc:chgData name="Rachel Fischer" userId="S::rfischer@ccslib.org::e8bf4950-0e61-4ddf-9d3a-db3b3a0d00c8" providerId="AD" clId="Web-{AE344B8A-27AC-B5C5-D1CE-0760765C74E4}" dt="2026-08-18T21:11:46.366" v="728" actId="20577"/>
        <pc:sldMkLst>
          <pc:docMk/>
          <pc:sldMk cId="36289021" sldId="427"/>
        </pc:sldMkLst>
        <pc:spChg chg="mod">
          <ac:chgData name="Rachel Fischer" userId="S::rfischer@ccslib.org::e8bf4950-0e61-4ddf-9d3a-db3b3a0d00c8" providerId="AD" clId="Web-{AE344B8A-27AC-B5C5-D1CE-0760765C74E4}" dt="2026-08-18T21:11:46.366" v="728" actId="20577"/>
          <ac:spMkLst>
            <pc:docMk/>
            <pc:sldMk cId="36289021" sldId="427"/>
            <ac:spMk id="3" creationId="{7E3405BE-1100-6D31-96F2-D26820CA8EC5}"/>
          </ac:spMkLst>
        </pc:spChg>
      </pc:sldChg>
      <pc:sldChg chg="delSp modSp new mod modClrScheme chgLayout modNotes">
        <pc:chgData name="Rachel Fischer" userId="S::rfischer@ccslib.org::e8bf4950-0e61-4ddf-9d3a-db3b3a0d00c8" providerId="AD" clId="Web-{AE344B8A-27AC-B5C5-D1CE-0760765C74E4}" dt="2026-08-18T20:26:43.202" v="152"/>
        <pc:sldMkLst>
          <pc:docMk/>
          <pc:sldMk cId="3444767263" sldId="437"/>
        </pc:sldMkLst>
        <pc:spChg chg="mod ord">
          <ac:chgData name="Rachel Fischer" userId="S::rfischer@ccslib.org::e8bf4950-0e61-4ddf-9d3a-db3b3a0d00c8" providerId="AD" clId="Web-{AE344B8A-27AC-B5C5-D1CE-0760765C74E4}" dt="2026-08-18T20:17:57.183" v="151" actId="20577"/>
          <ac:spMkLst>
            <pc:docMk/>
            <pc:sldMk cId="3444767263" sldId="437"/>
            <ac:spMk id="2" creationId="{7BDDFCDA-8C89-B948-7959-4A6BFBE17E3D}"/>
          </ac:spMkLst>
        </pc:spChg>
        <pc:spChg chg="del">
          <ac:chgData name="Rachel Fischer" userId="S::rfischer@ccslib.org::e8bf4950-0e61-4ddf-9d3a-db3b3a0d00c8" providerId="AD" clId="Web-{AE344B8A-27AC-B5C5-D1CE-0760765C74E4}" dt="2026-08-18T20:05:13.520" v="1"/>
          <ac:spMkLst>
            <pc:docMk/>
            <pc:sldMk cId="3444767263" sldId="437"/>
            <ac:spMk id="3" creationId="{33C10E79-E209-7E05-E540-943E152C0640}"/>
          </ac:spMkLst>
        </pc:spChg>
      </pc:sldChg>
      <pc:sldChg chg="addSp delSp modSp new mod modClrScheme chgLayout modNotes">
        <pc:chgData name="Rachel Fischer" userId="S::rfischer@ccslib.org::e8bf4950-0e61-4ddf-9d3a-db3b3a0d00c8" providerId="AD" clId="Web-{AE344B8A-27AC-B5C5-D1CE-0760765C74E4}" dt="2026-08-18T20:34:34.582" v="276"/>
        <pc:sldMkLst>
          <pc:docMk/>
          <pc:sldMk cId="4045778046" sldId="438"/>
        </pc:sldMkLst>
        <pc:spChg chg="mod ord">
          <ac:chgData name="Rachel Fischer" userId="S::rfischer@ccslib.org::e8bf4950-0e61-4ddf-9d3a-db3b3a0d00c8" providerId="AD" clId="Web-{AE344B8A-27AC-B5C5-D1CE-0760765C74E4}" dt="2026-08-18T20:08:59.709" v="51" actId="20577"/>
          <ac:spMkLst>
            <pc:docMk/>
            <pc:sldMk cId="4045778046" sldId="438"/>
            <ac:spMk id="2" creationId="{30B8BF8F-DDAF-046A-2C2B-1A9A95344BA2}"/>
          </ac:spMkLst>
        </pc:spChg>
        <pc:spChg chg="add del mod ord">
          <ac:chgData name="Rachel Fischer" userId="S::rfischer@ccslib.org::e8bf4950-0e61-4ddf-9d3a-db3b3a0d00c8" providerId="AD" clId="Web-{AE344B8A-27AC-B5C5-D1CE-0760765C74E4}" dt="2026-08-18T20:09:07.475" v="52"/>
          <ac:spMkLst>
            <pc:docMk/>
            <pc:sldMk cId="4045778046" sldId="438"/>
            <ac:spMk id="3" creationId="{2270F2C3-8CAB-49C6-D526-98FDE2D29575}"/>
          </ac:spMkLst>
        </pc:spChg>
        <pc:spChg chg="add mod">
          <ac:chgData name="Rachel Fischer" userId="S::rfischer@ccslib.org::e8bf4950-0e61-4ddf-9d3a-db3b3a0d00c8" providerId="AD" clId="Web-{AE344B8A-27AC-B5C5-D1CE-0760765C74E4}" dt="2026-08-18T20:10:48.772" v="64"/>
          <ac:spMkLst>
            <pc:docMk/>
            <pc:sldMk cId="4045778046" sldId="438"/>
            <ac:spMk id="5" creationId="{CDD30CAC-BC84-90E0-9AE3-D53D950DE785}"/>
          </ac:spMkLst>
        </pc:spChg>
        <pc:spChg chg="add mod">
          <ac:chgData name="Rachel Fischer" userId="S::rfischer@ccslib.org::e8bf4950-0e61-4ddf-9d3a-db3b3a0d00c8" providerId="AD" clId="Web-{AE344B8A-27AC-B5C5-D1CE-0760765C74E4}" dt="2026-08-18T20:11:43.632" v="82" actId="20577"/>
          <ac:spMkLst>
            <pc:docMk/>
            <pc:sldMk cId="4045778046" sldId="438"/>
            <ac:spMk id="6" creationId="{7074B9B2-5D14-73DF-D298-CEDD85784416}"/>
          </ac:spMkLst>
        </pc:spChg>
        <pc:picChg chg="add mod ord modCrop">
          <ac:chgData name="Rachel Fischer" userId="S::rfischer@ccslib.org::e8bf4950-0e61-4ddf-9d3a-db3b3a0d00c8" providerId="AD" clId="Web-{AE344B8A-27AC-B5C5-D1CE-0760765C74E4}" dt="2026-08-18T20:10:10.444" v="60" actId="14100"/>
          <ac:picMkLst>
            <pc:docMk/>
            <pc:sldMk cId="4045778046" sldId="438"/>
            <ac:picMk id="4" creationId="{E195966E-DD2F-3F37-B4ED-4A35FD7836BB}"/>
          </ac:picMkLst>
        </pc:picChg>
      </pc:sldChg>
      <pc:sldChg chg="addSp delSp modSp new del mod modClrScheme chgLayout">
        <pc:chgData name="Rachel Fischer" userId="S::rfischer@ccslib.org::e8bf4950-0e61-4ddf-9d3a-db3b3a0d00c8" providerId="AD" clId="Web-{AE344B8A-27AC-B5C5-D1CE-0760765C74E4}" dt="2026-08-18T20:07:59.693" v="16"/>
        <pc:sldMkLst>
          <pc:docMk/>
          <pc:sldMk cId="4153298855" sldId="438"/>
        </pc:sldMkLst>
        <pc:spChg chg="mod ord">
          <ac:chgData name="Rachel Fischer" userId="S::rfischer@ccslib.org::e8bf4950-0e61-4ddf-9d3a-db3b3a0d00c8" providerId="AD" clId="Web-{AE344B8A-27AC-B5C5-D1CE-0760765C74E4}" dt="2026-08-18T20:06:58.442" v="8" actId="20577"/>
          <ac:spMkLst>
            <pc:docMk/>
            <pc:sldMk cId="4153298855" sldId="438"/>
            <ac:spMk id="2" creationId="{566A26DA-3447-6378-97FB-696EE1559A28}"/>
          </ac:spMkLst>
        </pc:spChg>
        <pc:spChg chg="add del mod ord">
          <ac:chgData name="Rachel Fischer" userId="S::rfischer@ccslib.org::e8bf4950-0e61-4ddf-9d3a-db3b3a0d00c8" providerId="AD" clId="Web-{AE344B8A-27AC-B5C5-D1CE-0760765C74E4}" dt="2026-08-18T20:07:19.739" v="10"/>
          <ac:spMkLst>
            <pc:docMk/>
            <pc:sldMk cId="4153298855" sldId="438"/>
            <ac:spMk id="3" creationId="{83FF371D-51BD-919A-F4D3-0115833A1638}"/>
          </ac:spMkLst>
        </pc:spChg>
        <pc:spChg chg="add mod ord">
          <ac:chgData name="Rachel Fischer" userId="S::rfischer@ccslib.org::e8bf4950-0e61-4ddf-9d3a-db3b3a0d00c8" providerId="AD" clId="Web-{AE344B8A-27AC-B5C5-D1CE-0760765C74E4}" dt="2026-08-18T20:06:46.692" v="7"/>
          <ac:spMkLst>
            <pc:docMk/>
            <pc:sldMk cId="4153298855" sldId="438"/>
            <ac:spMk id="4" creationId="{F92FB7FA-C420-0A4B-841F-71DD524BF714}"/>
          </ac:spMkLst>
        </pc:spChg>
        <pc:spChg chg="add mod ord">
          <ac:chgData name="Rachel Fischer" userId="S::rfischer@ccslib.org::e8bf4950-0e61-4ddf-9d3a-db3b3a0d00c8" providerId="AD" clId="Web-{AE344B8A-27AC-B5C5-D1CE-0760765C74E4}" dt="2026-08-18T20:07:09.599" v="9" actId="20577"/>
          <ac:spMkLst>
            <pc:docMk/>
            <pc:sldMk cId="4153298855" sldId="438"/>
            <ac:spMk id="5" creationId="{4A9FFB42-9EB7-9DEC-394C-AD2AB0656A00}"/>
          </ac:spMkLst>
        </pc:spChg>
        <pc:spChg chg="add mod ord">
          <ac:chgData name="Rachel Fischer" userId="S::rfischer@ccslib.org::e8bf4950-0e61-4ddf-9d3a-db3b3a0d00c8" providerId="AD" clId="Web-{AE344B8A-27AC-B5C5-D1CE-0760765C74E4}" dt="2026-08-18T20:06:46.692" v="7"/>
          <ac:spMkLst>
            <pc:docMk/>
            <pc:sldMk cId="4153298855" sldId="438"/>
            <ac:spMk id="6" creationId="{E7CC870D-B83E-6859-2984-10AF4135ADAD}"/>
          </ac:spMkLst>
        </pc:spChg>
        <pc:picChg chg="add mod ord modCrop">
          <ac:chgData name="Rachel Fischer" userId="S::rfischer@ccslib.org::e8bf4950-0e61-4ddf-9d3a-db3b3a0d00c8" providerId="AD" clId="Web-{AE344B8A-27AC-B5C5-D1CE-0760765C74E4}" dt="2026-08-18T20:07:40.396" v="15"/>
          <ac:picMkLst>
            <pc:docMk/>
            <pc:sldMk cId="4153298855" sldId="438"/>
            <ac:picMk id="7" creationId="{624619C3-3B65-E7B8-3BE4-326FA15E0394}"/>
          </ac:picMkLst>
        </pc:picChg>
      </pc:sldChg>
      <pc:sldChg chg="addSp delSp modSp new modNotes">
        <pc:chgData name="Rachel Fischer" userId="S::rfischer@ccslib.org::e8bf4950-0e61-4ddf-9d3a-db3b3a0d00c8" providerId="AD" clId="Web-{AE344B8A-27AC-B5C5-D1CE-0760765C74E4}" dt="2026-08-18T20:35:09.644" v="287"/>
        <pc:sldMkLst>
          <pc:docMk/>
          <pc:sldMk cId="171611107" sldId="439"/>
        </pc:sldMkLst>
        <pc:spChg chg="mod">
          <ac:chgData name="Rachel Fischer" userId="S::rfischer@ccslib.org::e8bf4950-0e61-4ddf-9d3a-db3b3a0d00c8" providerId="AD" clId="Web-{AE344B8A-27AC-B5C5-D1CE-0760765C74E4}" dt="2026-08-18T20:14:12.134" v="114" actId="20577"/>
          <ac:spMkLst>
            <pc:docMk/>
            <pc:sldMk cId="171611107" sldId="439"/>
            <ac:spMk id="2" creationId="{68A23BD9-EE75-E38B-CCC8-E3AA0259928E}"/>
          </ac:spMkLst>
        </pc:spChg>
        <pc:spChg chg="del">
          <ac:chgData name="Rachel Fischer" userId="S::rfischer@ccslib.org::e8bf4950-0e61-4ddf-9d3a-db3b3a0d00c8" providerId="AD" clId="Web-{AE344B8A-27AC-B5C5-D1CE-0760765C74E4}" dt="2026-08-18T20:14:20.274" v="115"/>
          <ac:spMkLst>
            <pc:docMk/>
            <pc:sldMk cId="171611107" sldId="439"/>
            <ac:spMk id="3" creationId="{B84C2B9E-BDE4-CA13-46AA-9283BF64EF28}"/>
          </ac:spMkLst>
        </pc:spChg>
        <pc:spChg chg="add del">
          <ac:chgData name="Rachel Fischer" userId="S::rfischer@ccslib.org::e8bf4950-0e61-4ddf-9d3a-db3b3a0d00c8" providerId="AD" clId="Web-{AE344B8A-27AC-B5C5-D1CE-0760765C74E4}" dt="2026-08-18T20:14:44.837" v="119"/>
          <ac:spMkLst>
            <pc:docMk/>
            <pc:sldMk cId="171611107" sldId="439"/>
            <ac:spMk id="5" creationId="{42A43CF1-81F4-EAA9-A194-7924D8EBB37B}"/>
          </ac:spMkLst>
        </pc:spChg>
        <pc:spChg chg="add mod">
          <ac:chgData name="Rachel Fischer" userId="S::rfischer@ccslib.org::e8bf4950-0e61-4ddf-9d3a-db3b3a0d00c8" providerId="AD" clId="Web-{AE344B8A-27AC-B5C5-D1CE-0760765C74E4}" dt="2026-08-18T20:15:38.791" v="139" actId="1076"/>
          <ac:spMkLst>
            <pc:docMk/>
            <pc:sldMk cId="171611107" sldId="439"/>
            <ac:spMk id="6" creationId="{5FA3355F-C3A3-423B-9300-9B3BC751964C}"/>
          </ac:spMkLst>
        </pc:spChg>
        <pc:picChg chg="add mod ord">
          <ac:chgData name="Rachel Fischer" userId="S::rfischer@ccslib.org::e8bf4950-0e61-4ddf-9d3a-db3b3a0d00c8" providerId="AD" clId="Web-{AE344B8A-27AC-B5C5-D1CE-0760765C74E4}" dt="2026-08-18T20:14:50.790" v="121" actId="1076"/>
          <ac:picMkLst>
            <pc:docMk/>
            <pc:sldMk cId="171611107" sldId="439"/>
            <ac:picMk id="4" creationId="{47C265B5-0D02-2CEE-712D-CBDF602EC5E1}"/>
          </ac:picMkLst>
        </pc:picChg>
      </pc:sldChg>
      <pc:sldChg chg="addSp modSp new mod modClrScheme chgLayout modNotes">
        <pc:chgData name="Rachel Fischer" userId="S::rfischer@ccslib.org::e8bf4950-0e61-4ddf-9d3a-db3b3a0d00c8" providerId="AD" clId="Web-{AE344B8A-27AC-B5C5-D1CE-0760765C74E4}" dt="2026-08-18T20:33:03.050" v="254"/>
        <pc:sldMkLst>
          <pc:docMk/>
          <pc:sldMk cId="2972992816" sldId="440"/>
        </pc:sldMkLst>
        <pc:spChg chg="mod ord">
          <ac:chgData name="Rachel Fischer" userId="S::rfischer@ccslib.org::e8bf4950-0e61-4ddf-9d3a-db3b3a0d00c8" providerId="AD" clId="Web-{AE344B8A-27AC-B5C5-D1CE-0760765C74E4}" dt="2026-08-18T20:27:55.062" v="160" actId="20577"/>
          <ac:spMkLst>
            <pc:docMk/>
            <pc:sldMk cId="2972992816" sldId="440"/>
            <ac:spMk id="2" creationId="{0CE7C609-72E1-D5D2-592F-BEDDCE522BEA}"/>
          </ac:spMkLst>
        </pc:spChg>
        <pc:spChg chg="add mod ord">
          <ac:chgData name="Rachel Fischer" userId="S::rfischer@ccslib.org::e8bf4950-0e61-4ddf-9d3a-db3b3a0d00c8" providerId="AD" clId="Web-{AE344B8A-27AC-B5C5-D1CE-0760765C74E4}" dt="2026-08-18T20:32:10.268" v="251" actId="20577"/>
          <ac:spMkLst>
            <pc:docMk/>
            <pc:sldMk cId="2972992816" sldId="440"/>
            <ac:spMk id="3" creationId="{3CAA4790-654B-8B82-76D2-0055D6C4B3A5}"/>
          </ac:spMkLst>
        </pc:spChg>
      </pc:sldChg>
      <pc:sldChg chg="delSp modSp new mod modClrScheme chgLayout">
        <pc:chgData name="Rachel Fischer" userId="S::rfischer@ccslib.org::e8bf4950-0e61-4ddf-9d3a-db3b3a0d00c8" providerId="AD" clId="Web-{AE344B8A-27AC-B5C5-D1CE-0760765C74E4}" dt="2026-08-18T20:35:35.488" v="295" actId="20577"/>
        <pc:sldMkLst>
          <pc:docMk/>
          <pc:sldMk cId="3838696439" sldId="441"/>
        </pc:sldMkLst>
        <pc:spChg chg="mod ord">
          <ac:chgData name="Rachel Fischer" userId="S::rfischer@ccslib.org::e8bf4950-0e61-4ddf-9d3a-db3b3a0d00c8" providerId="AD" clId="Web-{AE344B8A-27AC-B5C5-D1CE-0760765C74E4}" dt="2026-08-18T20:35:35.488" v="295" actId="20577"/>
          <ac:spMkLst>
            <pc:docMk/>
            <pc:sldMk cId="3838696439" sldId="441"/>
            <ac:spMk id="2" creationId="{85FF1A5B-B950-14D9-4E81-93D14239F952}"/>
          </ac:spMkLst>
        </pc:spChg>
        <pc:spChg chg="del">
          <ac:chgData name="Rachel Fischer" userId="S::rfischer@ccslib.org::e8bf4950-0e61-4ddf-9d3a-db3b3a0d00c8" providerId="AD" clId="Web-{AE344B8A-27AC-B5C5-D1CE-0760765C74E4}" dt="2026-08-18T20:35:24.598" v="289"/>
          <ac:spMkLst>
            <pc:docMk/>
            <pc:sldMk cId="3838696439" sldId="441"/>
            <ac:spMk id="3" creationId="{CC5F05AC-FFCC-B050-3B09-EE7900E1A7A8}"/>
          </ac:spMkLst>
        </pc:spChg>
      </pc:sldChg>
      <pc:sldChg chg="addSp delSp modSp new mod modClrScheme chgLayout modNotes">
        <pc:chgData name="Rachel Fischer" userId="S::rfischer@ccslib.org::e8bf4950-0e61-4ddf-9d3a-db3b3a0d00c8" providerId="AD" clId="Web-{AE344B8A-27AC-B5C5-D1CE-0760765C74E4}" dt="2026-08-18T20:39:16.256" v="440"/>
        <pc:sldMkLst>
          <pc:docMk/>
          <pc:sldMk cId="1235740326" sldId="442"/>
        </pc:sldMkLst>
        <pc:spChg chg="mod ord">
          <ac:chgData name="Rachel Fischer" userId="S::rfischer@ccslib.org::e8bf4950-0e61-4ddf-9d3a-db3b3a0d00c8" providerId="AD" clId="Web-{AE344B8A-27AC-B5C5-D1CE-0760765C74E4}" dt="2026-08-18T20:37:52.755" v="325" actId="20577"/>
          <ac:spMkLst>
            <pc:docMk/>
            <pc:sldMk cId="1235740326" sldId="442"/>
            <ac:spMk id="2" creationId="{210825A3-BB63-9DD3-B537-1BFA511B10F8}"/>
          </ac:spMkLst>
        </pc:spChg>
        <pc:spChg chg="add del mod ord">
          <ac:chgData name="Rachel Fischer" userId="S::rfischer@ccslib.org::e8bf4950-0e61-4ddf-9d3a-db3b3a0d00c8" providerId="AD" clId="Web-{AE344B8A-27AC-B5C5-D1CE-0760765C74E4}" dt="2026-08-18T20:36:04.707" v="298"/>
          <ac:spMkLst>
            <pc:docMk/>
            <pc:sldMk cId="1235740326" sldId="442"/>
            <ac:spMk id="3" creationId="{C1190315-77CA-7EBB-7CF1-9BF47A64A346}"/>
          </ac:spMkLst>
        </pc:spChg>
        <pc:graphicFrameChg chg="add mod ord modGraphic">
          <ac:chgData name="Rachel Fischer" userId="S::rfischer@ccslib.org::e8bf4950-0e61-4ddf-9d3a-db3b3a0d00c8" providerId="AD" clId="Web-{AE344B8A-27AC-B5C5-D1CE-0760765C74E4}" dt="2026-08-18T20:37:40.755" v="318"/>
          <ac:graphicFrameMkLst>
            <pc:docMk/>
            <pc:sldMk cId="1235740326" sldId="442"/>
            <ac:graphicFrameMk id="5" creationId="{716F9222-6A13-A805-B2DF-6F8DB3D972DE}"/>
          </ac:graphicFrameMkLst>
        </pc:graphicFrameChg>
      </pc:sldChg>
      <pc:sldChg chg="addSp delSp modSp new mod modClrScheme chgLayout">
        <pc:chgData name="Rachel Fischer" userId="S::rfischer@ccslib.org::e8bf4950-0e61-4ddf-9d3a-db3b3a0d00c8" providerId="AD" clId="Web-{AE344B8A-27AC-B5C5-D1CE-0760765C74E4}" dt="2026-08-18T20:40:01.459" v="449"/>
        <pc:sldMkLst>
          <pc:docMk/>
          <pc:sldMk cId="471866981" sldId="443"/>
        </pc:sldMkLst>
        <pc:spChg chg="mod ord">
          <ac:chgData name="Rachel Fischer" userId="S::rfischer@ccslib.org::e8bf4950-0e61-4ddf-9d3a-db3b3a0d00c8" providerId="AD" clId="Web-{AE344B8A-27AC-B5C5-D1CE-0760765C74E4}" dt="2026-08-18T20:40:01.459" v="449"/>
          <ac:spMkLst>
            <pc:docMk/>
            <pc:sldMk cId="471866981" sldId="443"/>
            <ac:spMk id="2" creationId="{151A12BE-4C52-F275-5614-2E8315EAB2B4}"/>
          </ac:spMkLst>
        </pc:spChg>
        <pc:spChg chg="del">
          <ac:chgData name="Rachel Fischer" userId="S::rfischer@ccslib.org::e8bf4950-0e61-4ddf-9d3a-db3b3a0d00c8" providerId="AD" clId="Web-{AE344B8A-27AC-B5C5-D1CE-0760765C74E4}" dt="2026-08-18T20:39:41.928" v="442"/>
          <ac:spMkLst>
            <pc:docMk/>
            <pc:sldMk cId="471866981" sldId="443"/>
            <ac:spMk id="3" creationId="{72BC6C6F-1E74-4464-75C3-7CB1AC5DE171}"/>
          </ac:spMkLst>
        </pc:spChg>
        <pc:spChg chg="add del mod ord">
          <ac:chgData name="Rachel Fischer" userId="S::rfischer@ccslib.org::e8bf4950-0e61-4ddf-9d3a-db3b3a0d00c8" providerId="AD" clId="Web-{AE344B8A-27AC-B5C5-D1CE-0760765C74E4}" dt="2026-08-18T20:40:01.459" v="449"/>
          <ac:spMkLst>
            <pc:docMk/>
            <pc:sldMk cId="471866981" sldId="443"/>
            <ac:spMk id="4" creationId="{4168103D-BEE6-F83F-B060-59688052F4FD}"/>
          </ac:spMkLst>
        </pc:spChg>
      </pc:sldChg>
      <pc:sldChg chg="addSp modSp new mod modClrScheme chgLayout modNotes">
        <pc:chgData name="Rachel Fischer" userId="S::rfischer@ccslib.org::e8bf4950-0e61-4ddf-9d3a-db3b3a0d00c8" providerId="AD" clId="Web-{AE344B8A-27AC-B5C5-D1CE-0760765C74E4}" dt="2026-08-18T20:41:46.648" v="496"/>
        <pc:sldMkLst>
          <pc:docMk/>
          <pc:sldMk cId="2260439254" sldId="444"/>
        </pc:sldMkLst>
        <pc:spChg chg="mod ord">
          <ac:chgData name="Rachel Fischer" userId="S::rfischer@ccslib.org::e8bf4950-0e61-4ddf-9d3a-db3b3a0d00c8" providerId="AD" clId="Web-{AE344B8A-27AC-B5C5-D1CE-0760765C74E4}" dt="2026-08-18T20:40:27.647" v="464" actId="20577"/>
          <ac:spMkLst>
            <pc:docMk/>
            <pc:sldMk cId="2260439254" sldId="444"/>
            <ac:spMk id="2" creationId="{8290177A-9AEA-4E90-6CED-626891CA20BF}"/>
          </ac:spMkLst>
        </pc:spChg>
        <pc:spChg chg="add mod ord">
          <ac:chgData name="Rachel Fischer" userId="S::rfischer@ccslib.org::e8bf4950-0e61-4ddf-9d3a-db3b3a0d00c8" providerId="AD" clId="Web-{AE344B8A-27AC-B5C5-D1CE-0760765C74E4}" dt="2026-08-18T20:41:42.148" v="495" actId="20577"/>
          <ac:spMkLst>
            <pc:docMk/>
            <pc:sldMk cId="2260439254" sldId="444"/>
            <ac:spMk id="3" creationId="{B55FA9DC-C5AF-6AB9-AE89-5FB131A8CC06}"/>
          </ac:spMkLst>
        </pc:spChg>
      </pc:sldChg>
      <pc:sldChg chg="modSp new">
        <pc:chgData name="Rachel Fischer" userId="S::rfischer@ccslib.org::e8bf4950-0e61-4ddf-9d3a-db3b3a0d00c8" providerId="AD" clId="Web-{AE344B8A-27AC-B5C5-D1CE-0760765C74E4}" dt="2026-08-18T20:55:49.296" v="509" actId="20577"/>
        <pc:sldMkLst>
          <pc:docMk/>
          <pc:sldMk cId="2911712873" sldId="445"/>
        </pc:sldMkLst>
        <pc:spChg chg="mod">
          <ac:chgData name="Rachel Fischer" userId="S::rfischer@ccslib.org::e8bf4950-0e61-4ddf-9d3a-db3b3a0d00c8" providerId="AD" clId="Web-{AE344B8A-27AC-B5C5-D1CE-0760765C74E4}" dt="2026-08-18T20:55:49.296" v="509" actId="20577"/>
          <ac:spMkLst>
            <pc:docMk/>
            <pc:sldMk cId="2911712873" sldId="445"/>
            <ac:spMk id="2" creationId="{558A2E53-D3D7-5FFF-6E75-B6BA007A1512}"/>
          </ac:spMkLst>
        </pc:spChg>
      </pc:sldChg>
      <pc:sldChg chg="addSp modSp new mod modClrScheme chgLayout modNotes">
        <pc:chgData name="Rachel Fischer" userId="S::rfischer@ccslib.org::e8bf4950-0e61-4ddf-9d3a-db3b3a0d00c8" providerId="AD" clId="Web-{AE344B8A-27AC-B5C5-D1CE-0760765C74E4}" dt="2026-08-18T20:59:03.297" v="600"/>
        <pc:sldMkLst>
          <pc:docMk/>
          <pc:sldMk cId="1322490378" sldId="446"/>
        </pc:sldMkLst>
        <pc:spChg chg="mod ord">
          <ac:chgData name="Rachel Fischer" userId="S::rfischer@ccslib.org::e8bf4950-0e61-4ddf-9d3a-db3b3a0d00c8" providerId="AD" clId="Web-{AE344B8A-27AC-B5C5-D1CE-0760765C74E4}" dt="2026-08-18T20:57:04.328" v="528" actId="20577"/>
          <ac:spMkLst>
            <pc:docMk/>
            <pc:sldMk cId="1322490378" sldId="446"/>
            <ac:spMk id="2" creationId="{929A2408-0E50-7185-9A53-AB74D4D33C90}"/>
          </ac:spMkLst>
        </pc:spChg>
        <pc:spChg chg="add mod ord">
          <ac:chgData name="Rachel Fischer" userId="S::rfischer@ccslib.org::e8bf4950-0e61-4ddf-9d3a-db3b3a0d00c8" providerId="AD" clId="Web-{AE344B8A-27AC-B5C5-D1CE-0760765C74E4}" dt="2026-08-18T20:58:56.297" v="598" actId="20577"/>
          <ac:spMkLst>
            <pc:docMk/>
            <pc:sldMk cId="1322490378" sldId="446"/>
            <ac:spMk id="3" creationId="{90EC631A-4BE0-EE4D-3D44-1B0625D15EE6}"/>
          </ac:spMkLst>
        </pc:spChg>
      </pc:sldChg>
      <pc:sldChg chg="modSp new modNotes">
        <pc:chgData name="Rachel Fischer" userId="S::rfischer@ccslib.org::e8bf4950-0e61-4ddf-9d3a-db3b3a0d00c8" providerId="AD" clId="Web-{AE344B8A-27AC-B5C5-D1CE-0760765C74E4}" dt="2026-08-18T21:02:34.330" v="674"/>
        <pc:sldMkLst>
          <pc:docMk/>
          <pc:sldMk cId="2955292909" sldId="447"/>
        </pc:sldMkLst>
        <pc:spChg chg="mod">
          <ac:chgData name="Rachel Fischer" userId="S::rfischer@ccslib.org::e8bf4950-0e61-4ddf-9d3a-db3b3a0d00c8" providerId="AD" clId="Web-{AE344B8A-27AC-B5C5-D1CE-0760765C74E4}" dt="2026-08-18T21:01:19.236" v="635" actId="20577"/>
          <ac:spMkLst>
            <pc:docMk/>
            <pc:sldMk cId="2955292909" sldId="447"/>
            <ac:spMk id="2" creationId="{3099D1FD-7B20-881D-E183-A84401C0315C}"/>
          </ac:spMkLst>
        </pc:spChg>
        <pc:spChg chg="mod">
          <ac:chgData name="Rachel Fischer" userId="S::rfischer@ccslib.org::e8bf4950-0e61-4ddf-9d3a-db3b3a0d00c8" providerId="AD" clId="Web-{AE344B8A-27AC-B5C5-D1CE-0760765C74E4}" dt="2026-08-18T21:01:09.080" v="628"/>
          <ac:spMkLst>
            <pc:docMk/>
            <pc:sldMk cId="2955292909" sldId="447"/>
            <ac:spMk id="3" creationId="{01035827-521F-E105-AE6F-48D51AF0E5BF}"/>
          </ac:spMkLst>
        </pc:spChg>
      </pc:sldChg>
      <pc:sldChg chg="modSp new">
        <pc:chgData name="Rachel Fischer" userId="S::rfischer@ccslib.org::e8bf4950-0e61-4ddf-9d3a-db3b3a0d00c8" providerId="AD" clId="Web-{AE344B8A-27AC-B5C5-D1CE-0760765C74E4}" dt="2026-08-18T21:03:15.112" v="687" actId="20577"/>
        <pc:sldMkLst>
          <pc:docMk/>
          <pc:sldMk cId="1490486637" sldId="448"/>
        </pc:sldMkLst>
        <pc:spChg chg="mod">
          <ac:chgData name="Rachel Fischer" userId="S::rfischer@ccslib.org::e8bf4950-0e61-4ddf-9d3a-db3b3a0d00c8" providerId="AD" clId="Web-{AE344B8A-27AC-B5C5-D1CE-0760765C74E4}" dt="2026-08-18T21:02:46.346" v="680" actId="20577"/>
          <ac:spMkLst>
            <pc:docMk/>
            <pc:sldMk cId="1490486637" sldId="448"/>
            <ac:spMk id="2" creationId="{4EDECD31-929D-73F1-7E56-E0ED45B03FA3}"/>
          </ac:spMkLst>
        </pc:spChg>
        <pc:spChg chg="mod">
          <ac:chgData name="Rachel Fischer" userId="S::rfischer@ccslib.org::e8bf4950-0e61-4ddf-9d3a-db3b3a0d00c8" providerId="AD" clId="Web-{AE344B8A-27AC-B5C5-D1CE-0760765C74E4}" dt="2026-08-18T21:03:15.112" v="687" actId="20577"/>
          <ac:spMkLst>
            <pc:docMk/>
            <pc:sldMk cId="1490486637" sldId="448"/>
            <ac:spMk id="3" creationId="{4637B34A-7127-BAA5-509C-AE516A3AA451}"/>
          </ac:spMkLst>
        </pc:spChg>
      </pc:sldChg>
      <pc:sldChg chg="addSp delSp modSp new mod modClrScheme chgLayout modNotes">
        <pc:chgData name="Rachel Fischer" userId="S::rfischer@ccslib.org::e8bf4950-0e61-4ddf-9d3a-db3b3a0d00c8" providerId="AD" clId="Web-{AE344B8A-27AC-B5C5-D1CE-0760765C74E4}" dt="2026-08-18T21:10:03.615" v="719"/>
        <pc:sldMkLst>
          <pc:docMk/>
          <pc:sldMk cId="3784854341" sldId="449"/>
        </pc:sldMkLst>
        <pc:spChg chg="mod">
          <ac:chgData name="Rachel Fischer" userId="S::rfischer@ccslib.org::e8bf4950-0e61-4ddf-9d3a-db3b3a0d00c8" providerId="AD" clId="Web-{AE344B8A-27AC-B5C5-D1CE-0760765C74E4}" dt="2026-08-18T21:08:02.942" v="692"/>
          <ac:spMkLst>
            <pc:docMk/>
            <pc:sldMk cId="3784854341" sldId="449"/>
            <ac:spMk id="2" creationId="{D25930CA-7FAE-5DA0-D960-9F9DFFA82CB1}"/>
          </ac:spMkLst>
        </pc:spChg>
        <pc:spChg chg="del">
          <ac:chgData name="Rachel Fischer" userId="S::rfischer@ccslib.org::e8bf4950-0e61-4ddf-9d3a-db3b3a0d00c8" providerId="AD" clId="Web-{AE344B8A-27AC-B5C5-D1CE-0760765C74E4}" dt="2026-08-18T21:07:58.708" v="691"/>
          <ac:spMkLst>
            <pc:docMk/>
            <pc:sldMk cId="3784854341" sldId="449"/>
            <ac:spMk id="3" creationId="{EE8064B9-C499-6E51-FCAD-250E6ABE67D6}"/>
          </ac:spMkLst>
        </pc:spChg>
        <pc:spChg chg="add del mod">
          <ac:chgData name="Rachel Fischer" userId="S::rfischer@ccslib.org::e8bf4950-0e61-4ddf-9d3a-db3b3a0d00c8" providerId="AD" clId="Web-{AE344B8A-27AC-B5C5-D1CE-0760765C74E4}" dt="2026-08-18T21:09:03.318" v="694"/>
          <ac:spMkLst>
            <pc:docMk/>
            <pc:sldMk cId="3784854341" sldId="449"/>
            <ac:spMk id="9" creationId="{81CDA461-2794-7B2B-66B2-29C947B43082}"/>
          </ac:spMkLst>
        </pc:spChg>
        <pc:picChg chg="add mod ord">
          <ac:chgData name="Rachel Fischer" userId="S::rfischer@ccslib.org::e8bf4950-0e61-4ddf-9d3a-db3b3a0d00c8" providerId="AD" clId="Web-{AE344B8A-27AC-B5C5-D1CE-0760765C74E4}" dt="2026-08-18T21:09:25.131" v="698"/>
          <ac:picMkLst>
            <pc:docMk/>
            <pc:sldMk cId="3784854341" sldId="449"/>
            <ac:picMk id="4" creationId="{2BDEEFF0-F908-9542-E2A5-78B47711C3B6}"/>
          </ac:picMkLst>
        </pc:picChg>
        <pc:picChg chg="add mod ord">
          <ac:chgData name="Rachel Fischer" userId="S::rfischer@ccslib.org::e8bf4950-0e61-4ddf-9d3a-db3b3a0d00c8" providerId="AD" clId="Web-{AE344B8A-27AC-B5C5-D1CE-0760765C74E4}" dt="2026-08-18T21:09:21.381" v="697"/>
          <ac:picMkLst>
            <pc:docMk/>
            <pc:sldMk cId="3784854341" sldId="449"/>
            <ac:picMk id="5" creationId="{3107A6D2-4850-985E-07ED-A55583C4548D}"/>
          </ac:picMkLst>
        </pc:picChg>
      </pc:sldChg>
      <pc:sldChg chg="delSp modSp new mod modClrScheme chgLayout">
        <pc:chgData name="Rachel Fischer" userId="S::rfischer@ccslib.org::e8bf4950-0e61-4ddf-9d3a-db3b3a0d00c8" providerId="AD" clId="Web-{AE344B8A-27AC-B5C5-D1CE-0760765C74E4}" dt="2026-08-18T21:10:35.350" v="726" actId="20577"/>
        <pc:sldMkLst>
          <pc:docMk/>
          <pc:sldMk cId="1917511253" sldId="450"/>
        </pc:sldMkLst>
        <pc:spChg chg="mod ord">
          <ac:chgData name="Rachel Fischer" userId="S::rfischer@ccslib.org::e8bf4950-0e61-4ddf-9d3a-db3b3a0d00c8" providerId="AD" clId="Web-{AE344B8A-27AC-B5C5-D1CE-0760765C74E4}" dt="2026-08-18T21:10:27.334" v="724" actId="20577"/>
          <ac:spMkLst>
            <pc:docMk/>
            <pc:sldMk cId="1917511253" sldId="450"/>
            <ac:spMk id="2" creationId="{625FA8DE-8EEC-D0E4-CE4A-91072C50FC1D}"/>
          </ac:spMkLst>
        </pc:spChg>
        <pc:spChg chg="mod ord">
          <ac:chgData name="Rachel Fischer" userId="S::rfischer@ccslib.org::e8bf4950-0e61-4ddf-9d3a-db3b3a0d00c8" providerId="AD" clId="Web-{AE344B8A-27AC-B5C5-D1CE-0760765C74E4}" dt="2026-08-18T21:10:35.350" v="726" actId="20577"/>
          <ac:spMkLst>
            <pc:docMk/>
            <pc:sldMk cId="1917511253" sldId="450"/>
            <ac:spMk id="3" creationId="{8C763AA3-6D52-95FB-66E7-4D71DB93655E}"/>
          </ac:spMkLst>
        </pc:spChg>
        <pc:spChg chg="del">
          <ac:chgData name="Rachel Fischer" userId="S::rfischer@ccslib.org::e8bf4950-0e61-4ddf-9d3a-db3b3a0d00c8" providerId="AD" clId="Web-{AE344B8A-27AC-B5C5-D1CE-0760765C74E4}" dt="2026-08-18T21:10:09.740" v="721"/>
          <ac:spMkLst>
            <pc:docMk/>
            <pc:sldMk cId="1917511253" sldId="450"/>
            <ac:spMk id="4" creationId="{E411E43B-C81E-B299-6CA3-85BEA4716A26}"/>
          </ac:spMkLst>
        </pc:spChg>
      </pc:sldChg>
      <pc:sldChg chg="modSp new modNotes">
        <pc:chgData name="Rachel Fischer" userId="S::rfischer@ccslib.org::e8bf4950-0e61-4ddf-9d3a-db3b3a0d00c8" providerId="AD" clId="Web-{AE344B8A-27AC-B5C5-D1CE-0760765C74E4}" dt="2026-08-18T21:15:34.462" v="779"/>
        <pc:sldMkLst>
          <pc:docMk/>
          <pc:sldMk cId="2726601917" sldId="451"/>
        </pc:sldMkLst>
        <pc:spChg chg="mod">
          <ac:chgData name="Rachel Fischer" userId="S::rfischer@ccslib.org::e8bf4950-0e61-4ddf-9d3a-db3b3a0d00c8" providerId="AD" clId="Web-{AE344B8A-27AC-B5C5-D1CE-0760765C74E4}" dt="2026-08-18T21:13:37.508" v="730" actId="20577"/>
          <ac:spMkLst>
            <pc:docMk/>
            <pc:sldMk cId="2726601917" sldId="451"/>
            <ac:spMk id="2" creationId="{134A3E13-C7D0-2287-5DF5-219C02341B7F}"/>
          </ac:spMkLst>
        </pc:spChg>
        <pc:spChg chg="mod">
          <ac:chgData name="Rachel Fischer" userId="S::rfischer@ccslib.org::e8bf4950-0e61-4ddf-9d3a-db3b3a0d00c8" providerId="AD" clId="Web-{AE344B8A-27AC-B5C5-D1CE-0760765C74E4}" dt="2026-08-18T21:15:18.165" v="777" actId="20577"/>
          <ac:spMkLst>
            <pc:docMk/>
            <pc:sldMk cId="2726601917" sldId="451"/>
            <ac:spMk id="3" creationId="{0152CF86-49A6-3783-66D4-2808C7047991}"/>
          </ac:spMkLst>
        </pc:spChg>
      </pc:sldChg>
      <pc:sldChg chg="delSp modSp new mod modClrScheme chgLayout">
        <pc:chgData name="Rachel Fischer" userId="S::rfischer@ccslib.org::e8bf4950-0e61-4ddf-9d3a-db3b3a0d00c8" providerId="AD" clId="Web-{AE344B8A-27AC-B5C5-D1CE-0760765C74E4}" dt="2026-08-18T21:15:47.072" v="786" actId="20577"/>
        <pc:sldMkLst>
          <pc:docMk/>
          <pc:sldMk cId="96510487" sldId="452"/>
        </pc:sldMkLst>
        <pc:spChg chg="mod ord">
          <ac:chgData name="Rachel Fischer" userId="S::rfischer@ccslib.org::e8bf4950-0e61-4ddf-9d3a-db3b3a0d00c8" providerId="AD" clId="Web-{AE344B8A-27AC-B5C5-D1CE-0760765C74E4}" dt="2026-08-18T21:15:47.072" v="786" actId="20577"/>
          <ac:spMkLst>
            <pc:docMk/>
            <pc:sldMk cId="96510487" sldId="452"/>
            <ac:spMk id="2" creationId="{F6BC4C4D-3382-33DA-8E74-B017B2697825}"/>
          </ac:spMkLst>
        </pc:spChg>
        <pc:spChg chg="del">
          <ac:chgData name="Rachel Fischer" userId="S::rfischer@ccslib.org::e8bf4950-0e61-4ddf-9d3a-db3b3a0d00c8" providerId="AD" clId="Web-{AE344B8A-27AC-B5C5-D1CE-0760765C74E4}" dt="2026-08-18T21:15:39.572" v="781"/>
          <ac:spMkLst>
            <pc:docMk/>
            <pc:sldMk cId="96510487" sldId="452"/>
            <ac:spMk id="3" creationId="{FBBC49F5-FE04-7CA2-E71D-48F5DCD27180}"/>
          </ac:spMkLst>
        </pc:spChg>
      </pc:sldChg>
    </pc:docChg>
  </pc:docChgLst>
  <pc:docChgLst>
    <pc:chgData name="Debra Wischmeyer" userId="S::dwischmeyer@ccslib.org::09853e4c-1847-49bc-badf-9bd902edf27a" providerId="AD" clId="Web-{B744A13C-CE4F-786A-360C-7E6294EAE47F}"/>
    <pc:docChg chg="addSld modSld">
      <pc:chgData name="Debra Wischmeyer" userId="S::dwischmeyer@ccslib.org::09853e4c-1847-49bc-badf-9bd902edf27a" providerId="AD" clId="Web-{B744A13C-CE4F-786A-360C-7E6294EAE47F}" dt="2026-08-18T19:29:21.195" v="109" actId="20577"/>
      <pc:docMkLst>
        <pc:docMk/>
      </pc:docMkLst>
      <pc:sldChg chg="modSp">
        <pc:chgData name="Debra Wischmeyer" userId="S::dwischmeyer@ccslib.org::09853e4c-1847-49bc-badf-9bd902edf27a" providerId="AD" clId="Web-{B744A13C-CE4F-786A-360C-7E6294EAE47F}" dt="2026-08-18T19:25:01.771" v="78" actId="20577"/>
        <pc:sldMkLst>
          <pc:docMk/>
          <pc:sldMk cId="2303056075" sldId="256"/>
        </pc:sldMkLst>
        <pc:spChg chg="mod">
          <ac:chgData name="Debra Wischmeyer" userId="S::dwischmeyer@ccslib.org::09853e4c-1847-49bc-badf-9bd902edf27a" providerId="AD" clId="Web-{B744A13C-CE4F-786A-360C-7E6294EAE47F}" dt="2026-08-18T19:25:01.771" v="78" actId="20577"/>
          <ac:spMkLst>
            <pc:docMk/>
            <pc:sldMk cId="2303056075" sldId="256"/>
            <ac:spMk id="2" creationId="{EA6BEC6E-2B39-4BD1-878E-9EAC5977B335}"/>
          </ac:spMkLst>
        </pc:spChg>
      </pc:sldChg>
      <pc:sldChg chg="modSp add">
        <pc:chgData name="Debra Wischmeyer" userId="S::dwischmeyer@ccslib.org::09853e4c-1847-49bc-badf-9bd902edf27a" providerId="AD" clId="Web-{B744A13C-CE4F-786A-360C-7E6294EAE47F}" dt="2026-08-18T19:28:45.554" v="85" actId="20577"/>
        <pc:sldMkLst>
          <pc:docMk/>
          <pc:sldMk cId="3401821742" sldId="261"/>
        </pc:sldMkLst>
        <pc:spChg chg="mod">
          <ac:chgData name="Debra Wischmeyer" userId="S::dwischmeyer@ccslib.org::09853e4c-1847-49bc-badf-9bd902edf27a" providerId="AD" clId="Web-{B744A13C-CE4F-786A-360C-7E6294EAE47F}" dt="2026-08-18T19:28:45.554" v="85" actId="20577"/>
          <ac:spMkLst>
            <pc:docMk/>
            <pc:sldMk cId="3401821742" sldId="261"/>
            <ac:spMk id="3" creationId="{0E5C6BFF-1433-4DDF-EC48-5B6B5676E701}"/>
          </ac:spMkLst>
        </pc:spChg>
      </pc:sldChg>
      <pc:sldChg chg="modNotes">
        <pc:chgData name="Debra Wischmeyer" userId="S::dwischmeyer@ccslib.org::09853e4c-1847-49bc-badf-9bd902edf27a" providerId="AD" clId="Web-{B744A13C-CE4F-786A-360C-7E6294EAE47F}" dt="2026-08-18T18:07:02.111" v="77"/>
        <pc:sldMkLst>
          <pc:docMk/>
          <pc:sldMk cId="2277912830" sldId="435"/>
        </pc:sldMkLst>
      </pc:sldChg>
      <pc:sldChg chg="modSp new">
        <pc:chgData name="Debra Wischmeyer" userId="S::dwischmeyer@ccslib.org::09853e4c-1847-49bc-badf-9bd902edf27a" providerId="AD" clId="Web-{B744A13C-CE4F-786A-360C-7E6294EAE47F}" dt="2026-08-18T19:29:21.195" v="109" actId="20577"/>
        <pc:sldMkLst>
          <pc:docMk/>
          <pc:sldMk cId="119699260" sldId="436"/>
        </pc:sldMkLst>
        <pc:spChg chg="mod">
          <ac:chgData name="Debra Wischmeyer" userId="S::dwischmeyer@ccslib.org::09853e4c-1847-49bc-badf-9bd902edf27a" providerId="AD" clId="Web-{B744A13C-CE4F-786A-360C-7E6294EAE47F}" dt="2026-08-18T19:29:07.492" v="93" actId="20577"/>
          <ac:spMkLst>
            <pc:docMk/>
            <pc:sldMk cId="119699260" sldId="436"/>
            <ac:spMk id="2" creationId="{DB5FFD70-80AB-5C17-9D43-3D214F849E79}"/>
          </ac:spMkLst>
        </pc:spChg>
        <pc:spChg chg="mod">
          <ac:chgData name="Debra Wischmeyer" userId="S::dwischmeyer@ccslib.org::09853e4c-1847-49bc-badf-9bd902edf27a" providerId="AD" clId="Web-{B744A13C-CE4F-786A-360C-7E6294EAE47F}" dt="2026-08-18T19:29:21.195" v="109" actId="20577"/>
          <ac:spMkLst>
            <pc:docMk/>
            <pc:sldMk cId="119699260" sldId="436"/>
            <ac:spMk id="3" creationId="{346403EC-7FD5-EDF9-3433-5EF9E5D61B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07320E-4403-4B3E-A14E-D6C85ABCCDC2}" type="datetimeFigureOut">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60AA3-0073-48C7-9C8A-7A4D8997B0FB}" type="slidenum">
              <a:t>‹#›</a:t>
            </a:fld>
            <a:endParaRPr lang="en-US"/>
          </a:p>
        </p:txBody>
      </p:sp>
    </p:spTree>
    <p:extLst>
      <p:ext uri="{BB962C8B-B14F-4D97-AF65-F5344CB8AC3E}">
        <p14:creationId xmlns:p14="http://schemas.microsoft.com/office/powerpoint/2010/main" val="323088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cslib.org/Catalogers/index.php?title=Electronic_location_and_acces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grayslake.bibliocommons.com/v2/search?query=LearningExpressLibrary&amp;searchType=smart"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nmdl.bibliocommons.com/v2/search?query=pressreader&amp;searchType=smart" TargetMode="External"/><Relationship Id="rId4" Type="http://schemas.openxmlformats.org/officeDocument/2006/relationships/hyperlink" Target="http://crystallake.bibliocommons.com/v2/search?query=Niche%20Academy&amp;searchType=smar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Liaison </a:t>
            </a:r>
            <a:r>
              <a:rPr lang="en-US">
                <a:ea typeface="Calibri"/>
                <a:cs typeface="Calibri"/>
              </a:rPr>
              <a:t>update</a:t>
            </a:r>
            <a:endParaRPr lang="en-US"/>
          </a:p>
        </p:txBody>
      </p:sp>
      <p:sp>
        <p:nvSpPr>
          <p:cNvPr id="4" name="Slide Number Placeholder 3"/>
          <p:cNvSpPr>
            <a:spLocks noGrp="1"/>
          </p:cNvSpPr>
          <p:nvPr>
            <p:ph type="sldNum" sz="quarter" idx="5"/>
          </p:nvPr>
        </p:nvSpPr>
        <p:spPr/>
        <p:txBody>
          <a:bodyPr/>
          <a:lstStyle/>
          <a:p>
            <a:fld id="{20860AA3-0073-48C7-9C8A-7A4D8997B0FB}" type="slidenum">
              <a:rPr lang="en-US"/>
              <a:t>1</a:t>
            </a:fld>
            <a:endParaRPr lang="en-US"/>
          </a:p>
        </p:txBody>
      </p:sp>
    </p:spTree>
    <p:extLst>
      <p:ext uri="{BB962C8B-B14F-4D97-AF65-F5344CB8AC3E}">
        <p14:creationId xmlns:p14="http://schemas.microsoft.com/office/powerpoint/2010/main" val="3189597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Here's the BSLW schedule of services for the year. The bibliographic batch processing for August has been postponed until Sept. 17th. This has the schedule for the authority notification service and batch processing. The batch processing dates are the only ones that require restrictions to cataloging tasks. </a:t>
            </a:r>
          </a:p>
        </p:txBody>
      </p:sp>
      <p:sp>
        <p:nvSpPr>
          <p:cNvPr id="4" name="Slide Number Placeholder 3"/>
          <p:cNvSpPr>
            <a:spLocks noGrp="1"/>
          </p:cNvSpPr>
          <p:nvPr>
            <p:ph type="sldNum" sz="quarter" idx="5"/>
          </p:nvPr>
        </p:nvSpPr>
        <p:spPr/>
        <p:txBody>
          <a:bodyPr/>
          <a:lstStyle/>
          <a:p>
            <a:fld id="{20860AA3-0073-48C7-9C8A-7A4D8997B0FB}" type="slidenum">
              <a:rPr lang="en-US"/>
              <a:t>25</a:t>
            </a:fld>
            <a:endParaRPr lang="en-US"/>
          </a:p>
        </p:txBody>
      </p:sp>
    </p:spTree>
    <p:extLst>
      <p:ext uri="{BB962C8B-B14F-4D97-AF65-F5344CB8AC3E}">
        <p14:creationId xmlns:p14="http://schemas.microsoft.com/office/powerpoint/2010/main" val="3462930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lnSpc>
                <a:spcPct val="90000"/>
              </a:lnSpc>
              <a:spcBef>
                <a:spcPts val="1000"/>
              </a:spcBef>
            </a:pPr>
            <a:r>
              <a:rPr lang="en-US" dirty="0"/>
              <a:t>Large amounts of reports retained in the import jobs queue can slowdown the loading time. CCS plans to reduce the number of import reports that are being retained in the import jobs queue to 1 month. We hope that decreasing the amount of reports that need to load will improve the speed that the import jobs queue takes to load. </a:t>
            </a:r>
            <a:endParaRPr lang="en-US"/>
          </a:p>
          <a:p>
            <a:pPr>
              <a:lnSpc>
                <a:spcPct val="90000"/>
              </a:lnSpc>
              <a:spcBef>
                <a:spcPts val="1000"/>
              </a:spcBef>
            </a:pP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27</a:t>
            </a:fld>
            <a:endParaRPr lang="en-US"/>
          </a:p>
        </p:txBody>
      </p:sp>
    </p:spTree>
    <p:extLst>
      <p:ext uri="{BB962C8B-B14F-4D97-AF65-F5344CB8AC3E}">
        <p14:creationId xmlns:p14="http://schemas.microsoft.com/office/powerpoint/2010/main" val="1541143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a:hlinkClick r:id="rId3"/>
              </a:rPr>
              <a:t>local practice for 856 tags</a:t>
            </a:r>
            <a:r>
              <a:rPr lang="en-US" dirty="0"/>
              <a:t> includes deleting URLs for cover images. If a record has an ISBN, UPC or EAN, cover images come from </a:t>
            </a:r>
            <a:r>
              <a:rPr lang="en-US" dirty="0" err="1"/>
              <a:t>Syndetics</a:t>
            </a:r>
            <a:r>
              <a:rPr lang="en-US" dirty="0"/>
              <a:t>. CCS staff can upload cover images to </a:t>
            </a:r>
            <a:r>
              <a:rPr lang="en-US" dirty="0" err="1"/>
              <a:t>Syndetics</a:t>
            </a:r>
            <a:r>
              <a:rPr lang="en-US" dirty="0"/>
              <a:t> to make corrections or add one that is missing. </a:t>
            </a:r>
            <a:r>
              <a:rPr lang="en-US" dirty="0" err="1"/>
              <a:t>Syndetics</a:t>
            </a:r>
            <a:r>
              <a:rPr lang="en-US" dirty="0"/>
              <a:t> can’t supply a cover image for a local item that is missing an ISBN, UPC, or EAN. However, </a:t>
            </a:r>
            <a:r>
              <a:rPr lang="en-US" dirty="0" err="1"/>
              <a:t>BiblioCore</a:t>
            </a:r>
            <a:r>
              <a:rPr lang="en-US" dirty="0"/>
              <a:t> has the ability to use a </a:t>
            </a:r>
            <a:r>
              <a:rPr lang="en-US" dirty="0" err="1"/>
              <a:t>url</a:t>
            </a:r>
            <a:r>
              <a:rPr lang="en-US" dirty="0"/>
              <a:t> in the 856 tag for local items when </a:t>
            </a:r>
            <a:r>
              <a:rPr lang="en-US" dirty="0" err="1"/>
              <a:t>Syndetics</a:t>
            </a:r>
            <a:r>
              <a:rPr lang="en-US" dirty="0"/>
              <a:t> can’t supply a cover image.</a:t>
            </a:r>
          </a:p>
        </p:txBody>
      </p:sp>
      <p:sp>
        <p:nvSpPr>
          <p:cNvPr id="4" name="Slide Number Placeholder 3"/>
          <p:cNvSpPr>
            <a:spLocks noGrp="1"/>
          </p:cNvSpPr>
          <p:nvPr>
            <p:ph type="sldNum" sz="quarter" idx="5"/>
          </p:nvPr>
        </p:nvSpPr>
        <p:spPr/>
        <p:txBody>
          <a:bodyPr/>
          <a:lstStyle/>
          <a:p>
            <a:fld id="{20860AA3-0073-48C7-9C8A-7A4D8997B0FB}" type="slidenum">
              <a:rPr lang="en-US"/>
              <a:t>29</a:t>
            </a:fld>
            <a:endParaRPr lang="en-US"/>
          </a:p>
        </p:txBody>
      </p:sp>
    </p:spTree>
    <p:extLst>
      <p:ext uri="{BB962C8B-B14F-4D97-AF65-F5344CB8AC3E}">
        <p14:creationId xmlns:p14="http://schemas.microsoft.com/office/powerpoint/2010/main" val="2609407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CCS staff reviewed a request to change the policy to allow cover images in the 856 tag for local items. In order to </a:t>
            </a:r>
            <a:r>
              <a:rPr lang="en-US" dirty="0" err="1"/>
              <a:t>accommadate</a:t>
            </a:r>
            <a:r>
              <a:rPr lang="en-US" dirty="0"/>
              <a:t> local images in </a:t>
            </a:r>
            <a:r>
              <a:rPr lang="en-US" dirty="0" err="1"/>
              <a:t>Bibliocore</a:t>
            </a:r>
            <a:r>
              <a:rPr lang="en-US" dirty="0"/>
              <a:t>, CCS recommends that</a:t>
            </a:r>
            <a:endParaRPr lang="en-US" dirty="0">
              <a:ea typeface="Calibri"/>
              <a:cs typeface="Calibri"/>
            </a:endParaRPr>
          </a:p>
          <a:p>
            <a:pPr marL="285750" lvl="1" indent="-285750">
              <a:buFont typeface="Arial"/>
              <a:buChar char="•"/>
            </a:pPr>
            <a:r>
              <a:rPr lang="en-US"/>
              <a:t>The 856 tag for cover images should only be allowed in records for unique local material and material that does not have a single UPC or EAN.</a:t>
            </a:r>
          </a:p>
          <a:p>
            <a:pPr marL="285750" lvl="1" indent="-285750">
              <a:buFont typeface="Arial"/>
              <a:buChar char="•"/>
            </a:pPr>
            <a:r>
              <a:rPr lang="en-US"/>
              <a:t>The library must host the image in a drive that can produce a link that will allow public access to the image.</a:t>
            </a:r>
          </a:p>
          <a:p>
            <a:pPr marL="285750" lvl="1" indent="-285750">
              <a:buFont typeface="Arial"/>
              <a:buChar char="•"/>
            </a:pPr>
            <a:r>
              <a:rPr lang="en-US"/>
              <a:t>All other cover images should be removed from bibliographic records.</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30</a:t>
            </a:fld>
            <a:endParaRPr lang="en-US"/>
          </a:p>
        </p:txBody>
      </p:sp>
    </p:spTree>
    <p:extLst>
      <p:ext uri="{BB962C8B-B14F-4D97-AF65-F5344CB8AC3E}">
        <p14:creationId xmlns:p14="http://schemas.microsoft.com/office/powerpoint/2010/main" val="2080675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Here's an example of a record from Glenview. 024 has $z, not a $a. This would prevent the image to appear from </a:t>
            </a:r>
            <a:r>
              <a:rPr lang="en-US" dirty="0" err="1">
                <a:ea typeface="Calibri"/>
                <a:cs typeface="Calibri"/>
              </a:rPr>
              <a:t>Syndetics</a:t>
            </a:r>
            <a:r>
              <a:rPr lang="en-US" dirty="0">
                <a:ea typeface="Calibri"/>
                <a:cs typeface="Calibri"/>
              </a:rPr>
              <a:t>. </a:t>
            </a:r>
          </a:p>
        </p:txBody>
      </p:sp>
      <p:sp>
        <p:nvSpPr>
          <p:cNvPr id="4" name="Slide Number Placeholder 3"/>
          <p:cNvSpPr>
            <a:spLocks noGrp="1"/>
          </p:cNvSpPr>
          <p:nvPr>
            <p:ph type="sldNum" sz="quarter" idx="5"/>
          </p:nvPr>
        </p:nvSpPr>
        <p:spPr/>
        <p:txBody>
          <a:bodyPr/>
          <a:lstStyle/>
          <a:p>
            <a:fld id="{20860AA3-0073-48C7-9C8A-7A4D8997B0FB}" type="slidenum">
              <a:rPr lang="en-US"/>
              <a:t>32</a:t>
            </a:fld>
            <a:endParaRPr lang="en-US"/>
          </a:p>
        </p:txBody>
      </p:sp>
    </p:spTree>
    <p:extLst>
      <p:ext uri="{BB962C8B-B14F-4D97-AF65-F5344CB8AC3E}">
        <p14:creationId xmlns:p14="http://schemas.microsoft.com/office/powerpoint/2010/main" val="3136720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Most cover images come from </a:t>
            </a:r>
            <a:r>
              <a:rPr lang="en-US" err="1">
                <a:ea typeface="Calibri"/>
                <a:cs typeface="Calibri"/>
              </a:rPr>
              <a:t>Syndetics</a:t>
            </a:r>
            <a:r>
              <a:rPr lang="en-US">
                <a:ea typeface="Calibri"/>
                <a:cs typeface="Calibri"/>
              </a:rPr>
              <a:t>, as they did in </a:t>
            </a:r>
            <a:r>
              <a:rPr lang="en-US" err="1">
                <a:ea typeface="Calibri"/>
                <a:cs typeface="Calibri"/>
              </a:rPr>
              <a:t>PowerPAC</a:t>
            </a:r>
            <a:r>
              <a:rPr lang="en-US">
                <a:ea typeface="Calibri"/>
                <a:cs typeface="Calibri"/>
              </a:rPr>
              <a:t>. Use for LOT, local material? Not for use to replace </a:t>
            </a:r>
            <a:r>
              <a:rPr lang="en-US" err="1">
                <a:ea typeface="Calibri"/>
                <a:cs typeface="Calibri"/>
              </a:rPr>
              <a:t>Syndetics</a:t>
            </a:r>
            <a:r>
              <a:rPr lang="en-US">
                <a:ea typeface="Calibri"/>
                <a:cs typeface="Calibri"/>
              </a:rPr>
              <a:t> image—open a ticket for CCS</a:t>
            </a:r>
          </a:p>
        </p:txBody>
      </p:sp>
      <p:sp>
        <p:nvSpPr>
          <p:cNvPr id="4" name="Slide Number Placeholder 3"/>
          <p:cNvSpPr>
            <a:spLocks noGrp="1"/>
          </p:cNvSpPr>
          <p:nvPr>
            <p:ph type="sldNum" sz="quarter" idx="5"/>
          </p:nvPr>
        </p:nvSpPr>
        <p:spPr/>
        <p:txBody>
          <a:bodyPr/>
          <a:lstStyle/>
          <a:p>
            <a:fld id="{20860AA3-0073-48C7-9C8A-7A4D8997B0FB}" type="slidenum">
              <a:rPr lang="en-US"/>
              <a:t>35</a:t>
            </a:fld>
            <a:endParaRPr lang="en-US"/>
          </a:p>
        </p:txBody>
      </p:sp>
    </p:spTree>
    <p:extLst>
      <p:ext uri="{BB962C8B-B14F-4D97-AF65-F5344CB8AC3E}">
        <p14:creationId xmlns:p14="http://schemas.microsoft.com/office/powerpoint/2010/main" val="3526060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setting up the TCP/IP MARC Import, there are several limitations that you need to understand. Only final bibliographic records can be imported using the TCP/IP connection to OCLC. If you import on-order bibliographic records or authority records from OCLC, you will need to continue to use the previously existing methods. These include exporting a file from </a:t>
            </a:r>
            <a:r>
              <a:rPr lang="en-US" dirty="0" err="1"/>
              <a:t>Connexion</a:t>
            </a:r>
            <a:r>
              <a:rPr lang="en-US" dirty="0"/>
              <a:t> that is imported via MARC import to Polaris, or importing records from the remote database using the Find Tool. Regarding the TCP/IP MARC Import process, all staff will need to use the same import profile. This has already been set up for you. The import profile is called TCP-IP connection. It is the same import profile as the one for importing final records from OCLC. The record set names are listed on the slide. Finally, the import jobs queue does not show the name of a library or username. So, you may need to check more than one import report before finding the one for your import job.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38</a:t>
            </a:fld>
            <a:endParaRPr lang="en-US"/>
          </a:p>
        </p:txBody>
      </p:sp>
    </p:spTree>
    <p:extLst>
      <p:ext uri="{BB962C8B-B14F-4D97-AF65-F5344CB8AC3E}">
        <p14:creationId xmlns:p14="http://schemas.microsoft.com/office/powerpoint/2010/main" val="1844569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Current </a:t>
            </a:r>
            <a:r>
              <a:rPr lang="en-US" err="1">
                <a:latin typeface="Calibri"/>
                <a:ea typeface="Calibri"/>
                <a:cs typeface="Calibri"/>
              </a:rPr>
              <a:t>intefgrated</a:t>
            </a:r>
            <a:r>
              <a:rPr lang="en-US">
                <a:latin typeface="Calibri"/>
                <a:ea typeface="Calibri"/>
                <a:cs typeface="Calibri"/>
              </a:rPr>
              <a:t> </a:t>
            </a:r>
            <a:r>
              <a:rPr lang="en-US" err="1">
                <a:latin typeface="Calibri"/>
                <a:ea typeface="Calibri"/>
                <a:cs typeface="Calibri"/>
              </a:rPr>
              <a:t>econtent</a:t>
            </a:r>
            <a:r>
              <a:rPr lang="en-US">
                <a:latin typeface="Calibri"/>
                <a:ea typeface="Calibri"/>
                <a:cs typeface="Calibri"/>
              </a:rPr>
              <a:t> vendors: Cloud library and </a:t>
            </a:r>
            <a:r>
              <a:rPr lang="en-US" err="1">
                <a:latin typeface="Calibri"/>
                <a:ea typeface="Calibri"/>
                <a:cs typeface="Calibri"/>
              </a:rPr>
              <a:t>OVerdrive</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B3498BFE-F876-4135-97ED-6A92DE2D2D87}" type="slidenum">
              <a:rPr lang="en-US" smtClean="0"/>
              <a:t>9</a:t>
            </a:fld>
            <a:endParaRPr lang="en-US"/>
          </a:p>
        </p:txBody>
      </p:sp>
    </p:spTree>
    <p:extLst>
      <p:ext uri="{BB962C8B-B14F-4D97-AF65-F5344CB8AC3E}">
        <p14:creationId xmlns:p14="http://schemas.microsoft.com/office/powerpoint/2010/main" val="1799040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Examples of records that aren't scoped properly: </a:t>
            </a:r>
            <a:endParaRPr lang="en-US"/>
          </a:p>
          <a:p>
            <a:r>
              <a:rPr lang="en-US"/>
              <a:t>LearningExpressLibrary in Grayslake </a:t>
            </a:r>
            <a:endParaRPr lang="en-US">
              <a:ea typeface="Calibri"/>
              <a:cs typeface="Calibri"/>
            </a:endParaRPr>
          </a:p>
          <a:p>
            <a:r>
              <a:rPr lang="en-US">
                <a:ea typeface="Calibri"/>
                <a:cs typeface="Calibri"/>
              </a:rPr>
              <a:t>. </a:t>
            </a:r>
            <a:r>
              <a:rPr lang="en-US">
                <a:hlinkClick r:id="rId3"/>
              </a:rPr>
              <a:t>https://grayslake.bibliocommons.com/v2/search?query=LearningExpressLibrary&amp;searchType=smart</a:t>
            </a:r>
            <a:r>
              <a:rPr lang="en-US"/>
              <a:t> </a:t>
            </a:r>
          </a:p>
          <a:p>
            <a:r>
              <a:rPr lang="en-US">
                <a:ea typeface="Calibri"/>
                <a:cs typeface="Calibri"/>
              </a:rPr>
              <a:t>Niche Academy (Crystal Lake) : </a:t>
            </a:r>
            <a:r>
              <a:rPr lang="en-US">
                <a:hlinkClick r:id="rId4"/>
              </a:rPr>
              <a:t>http://crystallake.bibliocommons.com/v2/search?query=Niche%20Academy&amp;searchType=smart</a:t>
            </a:r>
            <a:r>
              <a:rPr lang="en-US"/>
              <a:t> </a:t>
            </a:r>
          </a:p>
          <a:p>
            <a:r>
              <a:rPr lang="en-US">
                <a:ea typeface="Calibri"/>
                <a:cs typeface="Calibri"/>
              </a:rPr>
              <a:t>Niles-Maine Pressreader: </a:t>
            </a:r>
            <a:r>
              <a:rPr lang="en-US">
                <a:hlinkClick r:id="rId5"/>
              </a:rPr>
              <a:t>https://nmdl.bibliocommons.com/v2/search?query=pressreader&amp;searchType=smart</a:t>
            </a:r>
            <a:r>
              <a:rPr lang="en-US"/>
              <a:t> </a:t>
            </a:r>
          </a:p>
        </p:txBody>
      </p:sp>
      <p:sp>
        <p:nvSpPr>
          <p:cNvPr id="4" name="Slide Number Placeholder 3"/>
          <p:cNvSpPr>
            <a:spLocks noGrp="1"/>
          </p:cNvSpPr>
          <p:nvPr>
            <p:ph type="sldNum" sz="quarter" idx="5"/>
          </p:nvPr>
        </p:nvSpPr>
        <p:spPr/>
        <p:txBody>
          <a:bodyPr/>
          <a:lstStyle/>
          <a:p>
            <a:fld id="{20860AA3-0073-48C7-9C8A-7A4D8997B0FB}" type="slidenum">
              <a:rPr lang="en-US"/>
              <a:t>12</a:t>
            </a:fld>
            <a:endParaRPr lang="en-US"/>
          </a:p>
        </p:txBody>
      </p:sp>
    </p:spTree>
    <p:extLst>
      <p:ext uri="{BB962C8B-B14F-4D97-AF65-F5344CB8AC3E}">
        <p14:creationId xmlns:p14="http://schemas.microsoft.com/office/powerpoint/2010/main" val="467179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Can a library do cleanup to scope? No</a:t>
            </a:r>
          </a:p>
          <a:p>
            <a:r>
              <a:rPr lang="en-US" err="1">
                <a:ea typeface="Calibri"/>
                <a:cs typeface="Calibri"/>
              </a:rPr>
              <a:t>PressReader</a:t>
            </a:r>
            <a:r>
              <a:rPr lang="en-US">
                <a:ea typeface="Calibri"/>
                <a:cs typeface="Calibri"/>
              </a:rPr>
              <a:t> – no unique URLs &amp; libraries have different holdings. </a:t>
            </a:r>
          </a:p>
        </p:txBody>
      </p:sp>
      <p:sp>
        <p:nvSpPr>
          <p:cNvPr id="4" name="Slide Number Placeholder 3"/>
          <p:cNvSpPr>
            <a:spLocks noGrp="1"/>
          </p:cNvSpPr>
          <p:nvPr>
            <p:ph type="sldNum" sz="quarter" idx="5"/>
          </p:nvPr>
        </p:nvSpPr>
        <p:spPr/>
        <p:txBody>
          <a:bodyPr/>
          <a:lstStyle/>
          <a:p>
            <a:fld id="{20860AA3-0073-48C7-9C8A-7A4D8997B0FB}" type="slidenum">
              <a:rPr lang="en-US"/>
              <a:t>14</a:t>
            </a:fld>
            <a:endParaRPr lang="en-US"/>
          </a:p>
        </p:txBody>
      </p:sp>
    </p:spTree>
    <p:extLst>
      <p:ext uri="{BB962C8B-B14F-4D97-AF65-F5344CB8AC3E}">
        <p14:creationId xmlns:p14="http://schemas.microsoft.com/office/powerpoint/2010/main" val="3045892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a:buChar char="•"/>
            </a:pP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D86A383-CC8E-4495-A3EE-F44B13007F2A}" type="slidenum">
              <a:rPr lang="en-US"/>
              <a:t>19</a:t>
            </a:fld>
            <a:endParaRPr lang="en-US"/>
          </a:p>
        </p:txBody>
      </p:sp>
    </p:spTree>
    <p:extLst>
      <p:ext uri="{BB962C8B-B14F-4D97-AF65-F5344CB8AC3E}">
        <p14:creationId xmlns:p14="http://schemas.microsoft.com/office/powerpoint/2010/main" val="215119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20</a:t>
            </a:fld>
            <a:endParaRPr lang="en-US"/>
          </a:p>
        </p:txBody>
      </p:sp>
    </p:spTree>
    <p:extLst>
      <p:ext uri="{BB962C8B-B14F-4D97-AF65-F5344CB8AC3E}">
        <p14:creationId xmlns:p14="http://schemas.microsoft.com/office/powerpoint/2010/main" val="720825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t>Major changes have been made to the LCSH terms for Trans people and Indigenous people. Transsexual headings have been updated to Trans headings. Many Indians headings have been updated to Indigenous peoples headings. I’ve already updated the bibliographic records. There are tables in the packet depicting the changes that were made. The efforts to change the LCSH terms for Indigenous people of the Americas will take place over a long period of time. In the mean time, you will see both Indians and Indigenous peoples headings in the catalog. </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21</a:t>
            </a:fld>
            <a:endParaRPr lang="en-US"/>
          </a:p>
        </p:txBody>
      </p:sp>
    </p:spTree>
    <p:extLst>
      <p:ext uri="{BB962C8B-B14F-4D97-AF65-F5344CB8AC3E}">
        <p14:creationId xmlns:p14="http://schemas.microsoft.com/office/powerpoint/2010/main" val="3811836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Indigenous people terms require geographic subdivisions to distinguish between the Americas and the rest of the world. Depending on the subdivision in $x, the geographic subdivision ($z) may come before or after the subdivision in $x. There's a link to the approved list in the packet. Please review this list if you have any questions on geographic subdivisions. On this slide, agriculture is in the $x. The image is from the approved list. This has an abbreviation in the red box for may subdivide geographically. So, the geographic subdivision goes after agriculture. </a:t>
            </a:r>
            <a:endParaRPr lang="en-US">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22</a:t>
            </a:fld>
            <a:endParaRPr lang="en-US"/>
          </a:p>
        </p:txBody>
      </p:sp>
    </p:spTree>
    <p:extLst>
      <p:ext uri="{BB962C8B-B14F-4D97-AF65-F5344CB8AC3E}">
        <p14:creationId xmlns:p14="http://schemas.microsoft.com/office/powerpoint/2010/main" val="379213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this slide, there is no notation for the geographic subdivision in the approved list. In this case, the geographic subdivision comes after Indigenous people and before antiquities. </a:t>
            </a:r>
            <a:endParaRPr lang="en-US" dirty="0">
              <a:solidFill>
                <a:srgbClr val="444444"/>
              </a:solidFill>
            </a:endParaRPr>
          </a:p>
          <a:p>
            <a:endParaRPr lang="en-US" dirty="0">
              <a:solidFill>
                <a:srgbClr val="444444"/>
              </a:solidFill>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23</a:t>
            </a:fld>
            <a:endParaRPr lang="en-US"/>
          </a:p>
        </p:txBody>
      </p:sp>
    </p:spTree>
    <p:extLst>
      <p:ext uri="{BB962C8B-B14F-4D97-AF65-F5344CB8AC3E}">
        <p14:creationId xmlns:p14="http://schemas.microsoft.com/office/powerpoint/2010/main" val="1736938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5542" y="4043362"/>
            <a:ext cx="12197542" cy="2814638"/>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025283"/>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08557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89C4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001040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89C4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066497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895111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11084" y="4043362"/>
            <a:ext cx="12197542" cy="2814638"/>
          </a:xfrm>
          <a:prstGeom prst="rect">
            <a:avLst/>
          </a:prstGeom>
          <a:gradFill flip="none" rotWithShape="1">
            <a:gsLst>
              <a:gs pos="0">
                <a:schemeClr val="bg1"/>
              </a:gs>
              <a:gs pos="52000">
                <a:srgbClr val="ECA54E"/>
              </a:gs>
              <a:gs pos="100000">
                <a:srgbClr val="DE8318"/>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DE8318"/>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144755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566668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a:solidFill>
            <a:srgbClr val="DE8318"/>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273572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DE83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43442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DE83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950762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30186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03345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17588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83320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68633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63975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11084" y="4043362"/>
            <a:ext cx="12197542" cy="2814638"/>
          </a:xfrm>
          <a:prstGeom prst="rect">
            <a:avLst/>
          </a:prstGeom>
          <a:gradFill flip="none" rotWithShape="1">
            <a:gsLst>
              <a:gs pos="0">
                <a:schemeClr val="bg1"/>
              </a:gs>
              <a:gs pos="52000">
                <a:srgbClr val="89C43A"/>
              </a:gs>
              <a:gs pos="100000">
                <a:srgbClr val="4A6B1F"/>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89C43A"/>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793394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67387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a:solidFill>
            <a:srgbClr val="89C43A"/>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205599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5294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69028345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87382805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ccslib.org/Catalogers/index.php?title=Electronic_location_and_acces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BEC6E-2B39-4BD1-878E-9EAC5977B335}"/>
              </a:ext>
            </a:extLst>
          </p:cNvPr>
          <p:cNvSpPr>
            <a:spLocks noGrp="1"/>
          </p:cNvSpPr>
          <p:nvPr>
            <p:ph type="ctrTitle"/>
          </p:nvPr>
        </p:nvSpPr>
        <p:spPr>
          <a:xfrm>
            <a:off x="386861" y="0"/>
            <a:ext cx="11805139" cy="2387600"/>
          </a:xfrm>
        </p:spPr>
        <p:txBody>
          <a:bodyPr>
            <a:normAutofit/>
          </a:bodyPr>
          <a:lstStyle/>
          <a:p>
            <a:r>
              <a:rPr lang="en-US" sz="4800">
                <a:ea typeface="Verdana"/>
              </a:rPr>
              <a:t>CAMM Technical Group</a:t>
            </a:r>
          </a:p>
        </p:txBody>
      </p:sp>
      <p:sp>
        <p:nvSpPr>
          <p:cNvPr id="3" name="Subtitle 2">
            <a:extLst>
              <a:ext uri="{FF2B5EF4-FFF2-40B4-BE49-F238E27FC236}">
                <a16:creationId xmlns:a16="http://schemas.microsoft.com/office/drawing/2014/main" id="{211AA3F2-EB2A-4812-9B95-7F38E4DC419F}"/>
              </a:ext>
            </a:extLst>
          </p:cNvPr>
          <p:cNvSpPr>
            <a:spLocks noGrp="1"/>
          </p:cNvSpPr>
          <p:nvPr>
            <p:ph type="subTitle" idx="1"/>
          </p:nvPr>
        </p:nvSpPr>
        <p:spPr>
          <a:xfrm>
            <a:off x="386222" y="2387600"/>
            <a:ext cx="11805778" cy="1655762"/>
          </a:xfrm>
        </p:spPr>
        <p:txBody>
          <a:bodyPr vert="horz" lIns="91440" tIns="45720" rIns="91440" bIns="45720" rtlCol="0" anchor="t">
            <a:normAutofit/>
          </a:bodyPr>
          <a:lstStyle/>
          <a:p>
            <a:r>
              <a:rPr lang="en-US">
                <a:ea typeface="Open Sans"/>
                <a:cs typeface="Open Sans"/>
              </a:rPr>
              <a:t>August 19, 2026</a:t>
            </a:r>
            <a:endParaRPr lang="en-US"/>
          </a:p>
        </p:txBody>
      </p:sp>
    </p:spTree>
    <p:extLst>
      <p:ext uri="{BB962C8B-B14F-4D97-AF65-F5344CB8AC3E}">
        <p14:creationId xmlns:p14="http://schemas.microsoft.com/office/powerpoint/2010/main" val="2303056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11E9-42A3-FBC3-CBD1-BB50F7CBB43C}"/>
              </a:ext>
            </a:extLst>
          </p:cNvPr>
          <p:cNvSpPr>
            <a:spLocks noGrp="1"/>
          </p:cNvSpPr>
          <p:nvPr>
            <p:ph type="title"/>
          </p:nvPr>
        </p:nvSpPr>
        <p:spPr/>
        <p:txBody>
          <a:bodyPr/>
          <a:lstStyle/>
          <a:p>
            <a:r>
              <a:rPr lang="en-US"/>
              <a:t>Nonintegrated EContent</a:t>
            </a:r>
          </a:p>
        </p:txBody>
      </p:sp>
      <p:sp>
        <p:nvSpPr>
          <p:cNvPr id="6" name="Content Placeholder 2">
            <a:extLst>
              <a:ext uri="{FF2B5EF4-FFF2-40B4-BE49-F238E27FC236}">
                <a16:creationId xmlns:a16="http://schemas.microsoft.com/office/drawing/2014/main" id="{DE8E9157-DA8D-3E47-D578-E7AFFEE58B3A}"/>
              </a:ext>
            </a:extLst>
          </p:cNvPr>
          <p:cNvSpPr txBox="1">
            <a:spLocks/>
          </p:cNvSpPr>
          <p:nvPr/>
        </p:nvSpPr>
        <p:spPr>
          <a:xfrm>
            <a:off x="176464" y="1825625"/>
            <a:ext cx="11177336" cy="2450929"/>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a:latin typeface="Open Sans"/>
                <a:ea typeface="Open Sans"/>
                <a:cs typeface="Open Sans"/>
              </a:rPr>
              <a:t>Records are manually loaded into Polaris and maintained by CCS or members</a:t>
            </a:r>
            <a:endParaRPr lang="en-US"/>
          </a:p>
          <a:p>
            <a:pPr>
              <a:lnSpc>
                <a:spcPct val="120000"/>
              </a:lnSpc>
            </a:pPr>
            <a:r>
              <a:rPr lang="en-US">
                <a:latin typeface="Open Sans"/>
                <a:ea typeface="Open Sans"/>
                <a:cs typeface="Open Sans"/>
              </a:rPr>
              <a:t>Records appear in catalog search results</a:t>
            </a:r>
            <a:endParaRPr lang="en-US"/>
          </a:p>
          <a:p>
            <a:pPr>
              <a:lnSpc>
                <a:spcPct val="120000"/>
              </a:lnSpc>
            </a:pPr>
            <a:r>
              <a:rPr lang="en-US">
                <a:latin typeface="Open Sans"/>
                <a:ea typeface="Open Sans"/>
                <a:cs typeface="Open Sans"/>
              </a:rPr>
              <a:t>Records include a link that push the patron out to the vendor’s platform to access the material. </a:t>
            </a:r>
          </a:p>
          <a:p>
            <a:pPr lvl="1">
              <a:lnSpc>
                <a:spcPct val="120000"/>
              </a:lnSpc>
              <a:buFont typeface="Courier New" panose="020B0604020202020204" pitchFamily="34" charset="0"/>
              <a:buChar char="o"/>
            </a:pPr>
            <a:r>
              <a:rPr lang="en-US">
                <a:latin typeface="Open Sans"/>
                <a:ea typeface="Open Sans"/>
                <a:cs typeface="Open Sans"/>
              </a:rPr>
              <a:t>Checkouts happen on the vendor's website, not within the catalog</a:t>
            </a:r>
          </a:p>
          <a:p>
            <a:pPr>
              <a:lnSpc>
                <a:spcPct val="120000"/>
              </a:lnSpc>
            </a:pPr>
            <a:r>
              <a:rPr lang="en-US">
                <a:latin typeface="Open Sans"/>
                <a:ea typeface="Open Sans"/>
                <a:cs typeface="Open Sans"/>
              </a:rPr>
              <a:t>Some vendors are set up with individual marc records for each title within the tool (Hoopla, LinkedIn Learning, </a:t>
            </a:r>
            <a:r>
              <a:rPr lang="en-US" err="1">
                <a:latin typeface="Open Sans"/>
                <a:ea typeface="Open Sans"/>
                <a:cs typeface="Open Sans"/>
              </a:rPr>
              <a:t>etc</a:t>
            </a:r>
            <a:r>
              <a:rPr lang="en-US">
                <a:latin typeface="Open Sans"/>
                <a:ea typeface="Open Sans"/>
                <a:cs typeface="Open Sans"/>
              </a:rPr>
              <a:t>), others are set up as a single record linking to the vendor/database </a:t>
            </a:r>
          </a:p>
        </p:txBody>
      </p:sp>
      <p:pic>
        <p:nvPicPr>
          <p:cNvPr id="9" name="Content Placeholder 8">
            <a:extLst>
              <a:ext uri="{FF2B5EF4-FFF2-40B4-BE49-F238E27FC236}">
                <a16:creationId xmlns:a16="http://schemas.microsoft.com/office/drawing/2014/main" id="{5867D1FB-D8EF-1C6E-BEE3-931658428E85}"/>
              </a:ext>
            </a:extLst>
          </p:cNvPr>
          <p:cNvPicPr>
            <a:picLocks noGrp="1" noChangeAspect="1"/>
          </p:cNvPicPr>
          <p:nvPr>
            <p:ph idx="1"/>
          </p:nvPr>
        </p:nvPicPr>
        <p:blipFill>
          <a:blip r:embed="rId2"/>
          <a:stretch>
            <a:fillRect/>
          </a:stretch>
        </p:blipFill>
        <p:spPr>
          <a:xfrm>
            <a:off x="1333500" y="4280330"/>
            <a:ext cx="9525000" cy="2085975"/>
          </a:xfrm>
          <a:prstGeom prst="rect">
            <a:avLst/>
          </a:prstGeom>
        </p:spPr>
      </p:pic>
      <p:sp>
        <p:nvSpPr>
          <p:cNvPr id="3" name="Arrow: Left 2">
            <a:extLst>
              <a:ext uri="{FF2B5EF4-FFF2-40B4-BE49-F238E27FC236}">
                <a16:creationId xmlns:a16="http://schemas.microsoft.com/office/drawing/2014/main" id="{93DD1A70-6876-8161-B605-AEFF564B8AA7}"/>
              </a:ext>
            </a:extLst>
          </p:cNvPr>
          <p:cNvSpPr/>
          <p:nvPr/>
        </p:nvSpPr>
        <p:spPr>
          <a:xfrm>
            <a:off x="5641401" y="5850569"/>
            <a:ext cx="901700" cy="330200"/>
          </a:xfrm>
          <a:prstGeom prst="lef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0897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5D772-CD8F-2FDA-20A8-16D4E3B2E7DC}"/>
              </a:ext>
            </a:extLst>
          </p:cNvPr>
          <p:cNvSpPr>
            <a:spLocks noGrp="1"/>
          </p:cNvSpPr>
          <p:nvPr>
            <p:ph type="title"/>
          </p:nvPr>
        </p:nvSpPr>
        <p:spPr/>
        <p:txBody>
          <a:bodyPr/>
          <a:lstStyle/>
          <a:p>
            <a:r>
              <a:rPr lang="en-US">
                <a:ea typeface="Verdana"/>
              </a:rPr>
              <a:t>Scoping in </a:t>
            </a:r>
            <a:r>
              <a:rPr lang="en-US" err="1">
                <a:ea typeface="Verdana"/>
              </a:rPr>
              <a:t>PowerPAC</a:t>
            </a:r>
            <a:endParaRPr lang="en-US" err="1"/>
          </a:p>
        </p:txBody>
      </p:sp>
      <p:sp>
        <p:nvSpPr>
          <p:cNvPr id="3" name="Content Placeholder 2">
            <a:extLst>
              <a:ext uri="{FF2B5EF4-FFF2-40B4-BE49-F238E27FC236}">
                <a16:creationId xmlns:a16="http://schemas.microsoft.com/office/drawing/2014/main" id="{70CBFE4F-6DCF-4A36-B404-A50A81B97EF8}"/>
              </a:ext>
            </a:extLst>
          </p:cNvPr>
          <p:cNvSpPr>
            <a:spLocks noGrp="1"/>
          </p:cNvSpPr>
          <p:nvPr>
            <p:ph idx="1"/>
          </p:nvPr>
        </p:nvSpPr>
        <p:spPr>
          <a:xfrm>
            <a:off x="0" y="2005542"/>
            <a:ext cx="12192000" cy="3462338"/>
          </a:xfrm>
        </p:spPr>
        <p:txBody>
          <a:bodyPr vert="horz" lIns="91440" tIns="45720" rIns="91440" bIns="45720" rtlCol="0" anchor="t">
            <a:normAutofit/>
          </a:bodyPr>
          <a:lstStyle/>
          <a:p>
            <a:r>
              <a:rPr lang="en-US" sz="2400">
                <a:highlight>
                  <a:srgbClr val="FFFFFF"/>
                </a:highlight>
                <a:latin typeface="Open Sans"/>
                <a:ea typeface="Open Sans"/>
                <a:cs typeface="Open Sans"/>
              </a:rPr>
              <a:t>Logged in users only see eContent they can access</a:t>
            </a:r>
            <a:endParaRPr lang="en-US" sz="2400">
              <a:highlight>
                <a:srgbClr val="C6C6C6"/>
              </a:highlight>
              <a:latin typeface="Open Sans"/>
              <a:ea typeface="Open Sans"/>
              <a:cs typeface="Open Sans"/>
            </a:endParaRPr>
          </a:p>
          <a:p>
            <a:r>
              <a:rPr lang="en-US" sz="2400">
                <a:highlight>
                  <a:srgbClr val="FFFFFF"/>
                </a:highlight>
                <a:latin typeface="Open Sans"/>
                <a:ea typeface="Open Sans"/>
                <a:cs typeface="Open Sans"/>
              </a:rPr>
              <a:t>Non-logged in users see eContent accessible to patrons of the library site they are using. </a:t>
            </a:r>
            <a:endParaRPr lang="en-US" sz="2400">
              <a:highlight>
                <a:srgbClr val="C6C6C6"/>
              </a:highlight>
              <a:latin typeface="Open Sans"/>
              <a:ea typeface="Open Sans"/>
              <a:cs typeface="Open Sans"/>
            </a:endParaRPr>
          </a:p>
          <a:p>
            <a:r>
              <a:rPr lang="en-US" sz="2400">
                <a:highlight>
                  <a:srgbClr val="FFFFFF"/>
                </a:highlight>
                <a:latin typeface="Open Sans"/>
                <a:ea typeface="Open Sans"/>
                <a:cs typeface="Open Sans"/>
              </a:rPr>
              <a:t>These </a:t>
            </a:r>
            <a:r>
              <a:rPr lang="en-US" sz="2400" err="1">
                <a:highlight>
                  <a:srgbClr val="FFFFFF"/>
                </a:highlight>
                <a:latin typeface="Open Sans"/>
                <a:ea typeface="Open Sans"/>
                <a:cs typeface="Open Sans"/>
              </a:rPr>
              <a:t>behavi</a:t>
            </a:r>
            <a:r>
              <a:rPr lang="en-US" sz="2400">
                <a:highlight>
                  <a:srgbClr val="FFFFFF"/>
                </a:highlight>
                <a:latin typeface="Open Sans"/>
                <a:ea typeface="Open Sans"/>
                <a:cs typeface="Open Sans"/>
              </a:rPr>
              <a:t>ors are true whether the user searches  All Member Libraries or a specific library. </a:t>
            </a:r>
            <a:endParaRPr lang="en-US" sz="2400">
              <a:highlight>
                <a:srgbClr val="C6C6C6"/>
              </a:highlight>
              <a:latin typeface="Open Sans"/>
              <a:ea typeface="Open Sans"/>
              <a:cs typeface="Open Sans"/>
            </a:endParaRPr>
          </a:p>
          <a:p>
            <a:r>
              <a:rPr lang="en-US" sz="2400">
                <a:highlight>
                  <a:srgbClr val="FFFFFF"/>
                </a:highlight>
                <a:latin typeface="Open Sans"/>
                <a:ea typeface="Open Sans"/>
                <a:cs typeface="Open Sans"/>
              </a:rPr>
              <a:t>Records are scoped using Polaris Resource Group functionality</a:t>
            </a:r>
          </a:p>
          <a:p>
            <a:r>
              <a:rPr lang="en-US" sz="2400">
                <a:highlight>
                  <a:srgbClr val="FFFFFF"/>
                </a:highlight>
                <a:latin typeface="Open Sans"/>
                <a:ea typeface="Open Sans"/>
                <a:cs typeface="Open Sans"/>
              </a:rPr>
              <a:t>Scoping setup is done by CCS with support from members</a:t>
            </a:r>
          </a:p>
          <a:p>
            <a:endParaRPr lang="en-US" sz="2000">
              <a:highlight>
                <a:srgbClr val="FFFFFF"/>
              </a:highlight>
              <a:latin typeface="Open Sans"/>
              <a:ea typeface="Open Sans"/>
              <a:cs typeface="Open Sans"/>
            </a:endParaRPr>
          </a:p>
          <a:p>
            <a:endParaRPr lang="en-US" sz="2000">
              <a:latin typeface="Open Sans"/>
              <a:ea typeface="Open Sans"/>
              <a:cs typeface="Open Sans"/>
            </a:endParaRPr>
          </a:p>
        </p:txBody>
      </p:sp>
    </p:spTree>
    <p:extLst>
      <p:ext uri="{BB962C8B-B14F-4D97-AF65-F5344CB8AC3E}">
        <p14:creationId xmlns:p14="http://schemas.microsoft.com/office/powerpoint/2010/main" val="219497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374AD-95FB-CCF4-A01F-58BDDCD4819B}"/>
              </a:ext>
            </a:extLst>
          </p:cNvPr>
          <p:cNvSpPr>
            <a:spLocks noGrp="1"/>
          </p:cNvSpPr>
          <p:nvPr>
            <p:ph type="title"/>
          </p:nvPr>
        </p:nvSpPr>
        <p:spPr/>
        <p:txBody>
          <a:bodyPr/>
          <a:lstStyle/>
          <a:p>
            <a:r>
              <a:rPr lang="en-US">
                <a:ea typeface="Verdana"/>
              </a:rPr>
              <a:t>Scoping in </a:t>
            </a:r>
            <a:r>
              <a:rPr lang="en-US" err="1">
                <a:ea typeface="Verdana"/>
              </a:rPr>
              <a:t>BiblioCore</a:t>
            </a:r>
            <a:endParaRPr lang="en-US" err="1"/>
          </a:p>
        </p:txBody>
      </p:sp>
      <p:sp>
        <p:nvSpPr>
          <p:cNvPr id="3" name="Content Placeholder 2">
            <a:extLst>
              <a:ext uri="{FF2B5EF4-FFF2-40B4-BE49-F238E27FC236}">
                <a16:creationId xmlns:a16="http://schemas.microsoft.com/office/drawing/2014/main" id="{2C4F9481-64C5-7C4C-53B4-50ECC0E2CFE9}"/>
              </a:ext>
            </a:extLst>
          </p:cNvPr>
          <p:cNvSpPr>
            <a:spLocks noGrp="1"/>
          </p:cNvSpPr>
          <p:nvPr>
            <p:ph idx="1"/>
          </p:nvPr>
        </p:nvSpPr>
        <p:spPr/>
        <p:txBody>
          <a:bodyPr vert="horz" lIns="91440" tIns="45720" rIns="91440" bIns="45720" rtlCol="0" anchor="t">
            <a:normAutofit/>
          </a:bodyPr>
          <a:lstStyle/>
          <a:p>
            <a:r>
              <a:rPr lang="en-US" sz="2400">
                <a:highlight>
                  <a:srgbClr val="FFFFFF"/>
                </a:highlight>
                <a:ea typeface="Open Sans"/>
                <a:cs typeface="Open Sans"/>
              </a:rPr>
              <a:t>EContent is scoped based on the library site being used, regardless of user’s registered library. </a:t>
            </a:r>
          </a:p>
          <a:p>
            <a:r>
              <a:rPr lang="en-US" sz="2400">
                <a:highlight>
                  <a:srgbClr val="FFFFFF"/>
                </a:highlight>
                <a:ea typeface="Open Sans"/>
                <a:cs typeface="Open Sans"/>
              </a:rPr>
              <a:t>Requires library-specific URLS in the 856 to determine which library owns.</a:t>
            </a:r>
          </a:p>
          <a:p>
            <a:pPr lvl="1">
              <a:buFont typeface="Courier New" panose="020B0604020202020204" pitchFamily="34" charset="0"/>
              <a:buChar char="o"/>
            </a:pPr>
            <a:r>
              <a:rPr lang="en-US" sz="2000">
                <a:highlight>
                  <a:srgbClr val="FFFFFF"/>
                </a:highlight>
                <a:ea typeface="Open Sans"/>
                <a:cs typeface="Open Sans"/>
              </a:rPr>
              <a:t>In most cases, eContent without library-specific URLs in the bibliographic record cannot be scoped correctly. </a:t>
            </a:r>
            <a:endParaRPr lang="en-US" sz="2000"/>
          </a:p>
          <a:p>
            <a:r>
              <a:rPr lang="en-US" sz="2400">
                <a:highlight>
                  <a:srgbClr val="FFFFFF"/>
                </a:highlight>
                <a:ea typeface="Open Sans"/>
                <a:cs typeface="Open Sans"/>
              </a:rPr>
              <a:t>Searching “All Partner Libraries” displays  eContent owned by all of CCS. Searching a specific library displays eContent owned by that library (that is scoped correctly)</a:t>
            </a:r>
          </a:p>
          <a:p>
            <a:r>
              <a:rPr lang="en-US" sz="2400">
                <a:highlight>
                  <a:srgbClr val="FFFFFF"/>
                </a:highlight>
                <a:ea typeface="Open Sans"/>
                <a:cs typeface="Open Sans"/>
              </a:rPr>
              <a:t>Scoping is configured by </a:t>
            </a:r>
            <a:r>
              <a:rPr lang="en-US" sz="2400" err="1">
                <a:highlight>
                  <a:srgbClr val="FFFFFF"/>
                </a:highlight>
                <a:ea typeface="Open Sans"/>
                <a:cs typeface="Open Sans"/>
              </a:rPr>
              <a:t>Bibliocommons</a:t>
            </a:r>
            <a:r>
              <a:rPr lang="en-US" sz="2400">
                <a:highlight>
                  <a:srgbClr val="FFFFFF"/>
                </a:highlight>
                <a:ea typeface="Open Sans"/>
                <a:cs typeface="Open Sans"/>
              </a:rPr>
              <a:t> support</a:t>
            </a:r>
          </a:p>
          <a:p>
            <a:endParaRPr lang="en-US" sz="2000">
              <a:highlight>
                <a:srgbClr val="FFFFFF"/>
              </a:highlight>
              <a:ea typeface="Open Sans"/>
              <a:cs typeface="Open Sans"/>
            </a:endParaRPr>
          </a:p>
          <a:p>
            <a:endParaRPr lang="en-US" sz="2000">
              <a:highlight>
                <a:srgbClr val="FFFFFF"/>
              </a:highlight>
              <a:ea typeface="Open Sans"/>
              <a:cs typeface="Open Sans"/>
            </a:endParaRPr>
          </a:p>
          <a:p>
            <a:endParaRPr lang="en-US" sz="2000">
              <a:highlight>
                <a:srgbClr val="FFFFFF"/>
              </a:highlight>
              <a:ea typeface="Open Sans"/>
              <a:cs typeface="Open Sans"/>
            </a:endParaRPr>
          </a:p>
        </p:txBody>
      </p:sp>
    </p:spTree>
    <p:extLst>
      <p:ext uri="{BB962C8B-B14F-4D97-AF65-F5344CB8AC3E}">
        <p14:creationId xmlns:p14="http://schemas.microsoft.com/office/powerpoint/2010/main" val="2277912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05DB8-03FE-06AB-6AB8-5EAFD3CCA3AE}"/>
              </a:ext>
            </a:extLst>
          </p:cNvPr>
          <p:cNvSpPr>
            <a:spLocks noGrp="1"/>
          </p:cNvSpPr>
          <p:nvPr>
            <p:ph type="title"/>
          </p:nvPr>
        </p:nvSpPr>
        <p:spPr/>
        <p:txBody>
          <a:bodyPr/>
          <a:lstStyle/>
          <a:p>
            <a:r>
              <a:rPr lang="en-US">
                <a:ea typeface="Verdana"/>
              </a:rPr>
              <a:t>Group Recommendations</a:t>
            </a:r>
            <a:endParaRPr lang="en-US"/>
          </a:p>
        </p:txBody>
      </p:sp>
      <p:sp>
        <p:nvSpPr>
          <p:cNvPr id="3" name="Content Placeholder 2">
            <a:extLst>
              <a:ext uri="{FF2B5EF4-FFF2-40B4-BE49-F238E27FC236}">
                <a16:creationId xmlns:a16="http://schemas.microsoft.com/office/drawing/2014/main" id="{376B5CA0-3305-276A-C440-5D968CFAD122}"/>
              </a:ext>
            </a:extLst>
          </p:cNvPr>
          <p:cNvSpPr>
            <a:spLocks noGrp="1"/>
          </p:cNvSpPr>
          <p:nvPr>
            <p:ph idx="1"/>
          </p:nvPr>
        </p:nvSpPr>
        <p:spPr/>
        <p:txBody>
          <a:bodyPr vert="horz" lIns="91440" tIns="45720" rIns="91440" bIns="45720" rtlCol="0" anchor="t">
            <a:normAutofit fontScale="92500" lnSpcReduction="10000"/>
          </a:bodyPr>
          <a:lstStyle/>
          <a:p>
            <a:r>
              <a:rPr lang="en-US"/>
              <a:t>Database Management recommendation: </a:t>
            </a:r>
          </a:p>
          <a:p>
            <a:pPr lvl="1">
              <a:buFont typeface="Courier New" panose="020B0604020202020204" pitchFamily="34" charset="0"/>
              <a:buChar char="o"/>
            </a:pPr>
            <a:r>
              <a:rPr lang="en-US"/>
              <a:t>CCS remove non-integrated eContent that cannot be properly scoped from the catalog</a:t>
            </a:r>
            <a:endParaRPr lang="en-US">
              <a:ea typeface="Open Sans"/>
              <a:cs typeface="Open Sans"/>
            </a:endParaRPr>
          </a:p>
          <a:p>
            <a:r>
              <a:rPr lang="en-US"/>
              <a:t>Challenge: </a:t>
            </a:r>
          </a:p>
          <a:p>
            <a:pPr lvl="1">
              <a:buFont typeface="Courier New" panose="020B0604020202020204" pitchFamily="34" charset="0"/>
              <a:buChar char="o"/>
            </a:pPr>
            <a:r>
              <a:rPr lang="en-US"/>
              <a:t>Requires extensive review of records </a:t>
            </a:r>
          </a:p>
          <a:p>
            <a:pPr lvl="1">
              <a:buFont typeface="Courier New" panose="020B0604020202020204" pitchFamily="34" charset="0"/>
              <a:buChar char="o"/>
            </a:pPr>
            <a:r>
              <a:rPr lang="en-US"/>
              <a:t>Requires manual updates to individual bibliographic records to either delete or correct individual URLs</a:t>
            </a:r>
            <a:endParaRPr lang="en-US">
              <a:ea typeface="Open Sans"/>
              <a:cs typeface="Open Sans"/>
            </a:endParaRPr>
          </a:p>
          <a:p>
            <a:r>
              <a:rPr lang="en-US"/>
              <a:t>Governing Board Decision:</a:t>
            </a:r>
          </a:p>
          <a:p>
            <a:pPr lvl="1">
              <a:buFont typeface="Courier New" panose="020B0604020202020204" pitchFamily="34" charset="0"/>
              <a:buChar char="o"/>
            </a:pPr>
            <a:r>
              <a:rPr lang="en-US"/>
              <a:t>Temporarily suppress all non-integrated eContent records until further research is completed</a:t>
            </a:r>
            <a:endParaRPr lang="en-US">
              <a:ea typeface="Open Sans"/>
              <a:cs typeface="Open Sans"/>
            </a:endParaRPr>
          </a:p>
          <a:p>
            <a:r>
              <a:rPr lang="en-US"/>
              <a:t>Benefits:</a:t>
            </a:r>
          </a:p>
          <a:p>
            <a:pPr lvl="1">
              <a:buFont typeface="Courier New" panose="020B0604020202020204" pitchFamily="34" charset="0"/>
              <a:buChar char="o"/>
            </a:pPr>
            <a:r>
              <a:rPr lang="en-US"/>
              <a:t>Suppression keeps records available for future use if needed</a:t>
            </a:r>
            <a:endParaRPr lang="en-US">
              <a:ea typeface="Open Sans"/>
              <a:cs typeface="Open Sans"/>
            </a:endParaRPr>
          </a:p>
          <a:p>
            <a:pPr lvl="1">
              <a:buFont typeface="Courier New" panose="020B0604020202020204" pitchFamily="34" charset="0"/>
              <a:buChar char="o"/>
            </a:pPr>
            <a:r>
              <a:rPr lang="en-US"/>
              <a:t>More flexible than permanent deletion</a:t>
            </a:r>
            <a:endParaRPr lang="en-US">
              <a:ea typeface="Open Sans"/>
              <a:cs typeface="Open Sans"/>
            </a:endParaRPr>
          </a:p>
          <a:p>
            <a:endParaRPr lang="en-US">
              <a:ea typeface="Open Sans"/>
              <a:cs typeface="Open Sans"/>
            </a:endParaRPr>
          </a:p>
        </p:txBody>
      </p:sp>
    </p:spTree>
    <p:extLst>
      <p:ext uri="{BB962C8B-B14F-4D97-AF65-F5344CB8AC3E}">
        <p14:creationId xmlns:p14="http://schemas.microsoft.com/office/powerpoint/2010/main" val="2055398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B59F-1421-C14A-87A6-3680B55DF7AA}"/>
              </a:ext>
            </a:extLst>
          </p:cNvPr>
          <p:cNvSpPr>
            <a:spLocks noGrp="1"/>
          </p:cNvSpPr>
          <p:nvPr>
            <p:ph type="title"/>
          </p:nvPr>
        </p:nvSpPr>
        <p:spPr/>
        <p:txBody>
          <a:bodyPr/>
          <a:lstStyle/>
          <a:p>
            <a:r>
              <a:rPr lang="en-US">
                <a:ea typeface="Verdana"/>
              </a:rPr>
              <a:t>EContent that will continue to display</a:t>
            </a:r>
            <a:endParaRPr lang="en-US"/>
          </a:p>
        </p:txBody>
      </p:sp>
      <p:sp>
        <p:nvSpPr>
          <p:cNvPr id="3" name="Content Placeholder 2">
            <a:extLst>
              <a:ext uri="{FF2B5EF4-FFF2-40B4-BE49-F238E27FC236}">
                <a16:creationId xmlns:a16="http://schemas.microsoft.com/office/drawing/2014/main" id="{B8FEB572-971E-D6D1-8C22-F343BBACB3BF}"/>
              </a:ext>
            </a:extLst>
          </p:cNvPr>
          <p:cNvSpPr>
            <a:spLocks noGrp="1"/>
          </p:cNvSpPr>
          <p:nvPr>
            <p:ph idx="1"/>
          </p:nvPr>
        </p:nvSpPr>
        <p:spPr>
          <a:xfrm>
            <a:off x="156072" y="1853167"/>
            <a:ext cx="12192000" cy="4351338"/>
          </a:xfrm>
        </p:spPr>
        <p:txBody>
          <a:bodyPr vert="horz" lIns="91440" tIns="45720" rIns="91440" bIns="45720" rtlCol="0" anchor="t">
            <a:normAutofit fontScale="85000" lnSpcReduction="20000"/>
          </a:bodyPr>
          <a:lstStyle/>
          <a:p>
            <a:pPr marL="0" indent="0">
              <a:buNone/>
            </a:pPr>
            <a:r>
              <a:rPr lang="en-US" b="1">
                <a:ea typeface="Open Sans"/>
                <a:cs typeface="Open Sans"/>
              </a:rPr>
              <a:t>Scoping Complete</a:t>
            </a:r>
          </a:p>
          <a:p>
            <a:r>
              <a:rPr lang="en-US">
                <a:ea typeface="Open Sans"/>
                <a:cs typeface="Open Sans"/>
              </a:rPr>
              <a:t>Overdrive</a:t>
            </a:r>
            <a:endParaRPr lang="en-US"/>
          </a:p>
          <a:p>
            <a:r>
              <a:rPr lang="en-US">
                <a:ea typeface="Open Sans"/>
                <a:cs typeface="Open Sans"/>
              </a:rPr>
              <a:t>Cloud Library</a:t>
            </a:r>
          </a:p>
          <a:p>
            <a:r>
              <a:rPr lang="en-US">
                <a:ea typeface="Open Sans"/>
                <a:cs typeface="Open Sans"/>
              </a:rPr>
              <a:t>Hoopla</a:t>
            </a:r>
          </a:p>
          <a:p>
            <a:r>
              <a:rPr lang="en-US">
                <a:ea typeface="Open Sans"/>
                <a:cs typeface="Open Sans"/>
              </a:rPr>
              <a:t>Flipster</a:t>
            </a:r>
          </a:p>
          <a:p>
            <a:endParaRPr lang="en-US">
              <a:ea typeface="Open Sans"/>
              <a:cs typeface="Open Sans"/>
            </a:endParaRPr>
          </a:p>
          <a:p>
            <a:pPr marL="0" indent="0">
              <a:buNone/>
            </a:pPr>
            <a:r>
              <a:rPr lang="en-US" b="1">
                <a:ea typeface="Open Sans"/>
                <a:cs typeface="Open Sans"/>
              </a:rPr>
              <a:t>Scoping In Progress</a:t>
            </a:r>
          </a:p>
          <a:p>
            <a:r>
              <a:rPr lang="en-US">
                <a:ea typeface="Open Sans"/>
                <a:cs typeface="Open Sans"/>
              </a:rPr>
              <a:t>LinkedIn Learning</a:t>
            </a:r>
          </a:p>
          <a:p>
            <a:r>
              <a:rPr lang="en-US">
                <a:ea typeface="Open Sans"/>
                <a:cs typeface="Open Sans"/>
              </a:rPr>
              <a:t>Comics Plus</a:t>
            </a:r>
          </a:p>
          <a:p>
            <a:r>
              <a:rPr lang="en-US">
                <a:ea typeface="Open Sans"/>
                <a:cs typeface="Open Sans"/>
              </a:rPr>
              <a:t>Kanopy</a:t>
            </a:r>
          </a:p>
          <a:p>
            <a:r>
              <a:rPr lang="en-US" err="1">
                <a:ea typeface="Open Sans"/>
                <a:cs typeface="Open Sans"/>
              </a:rPr>
              <a:t>Creativebug</a:t>
            </a:r>
            <a:endParaRPr lang="en-US">
              <a:ea typeface="Open Sans"/>
              <a:cs typeface="Open Sans"/>
            </a:endParaRPr>
          </a:p>
          <a:p>
            <a:endParaRPr lang="en-US">
              <a:ea typeface="Open Sans"/>
              <a:cs typeface="Open Sans"/>
            </a:endParaRPr>
          </a:p>
        </p:txBody>
      </p:sp>
    </p:spTree>
    <p:extLst>
      <p:ext uri="{BB962C8B-B14F-4D97-AF65-F5344CB8AC3E}">
        <p14:creationId xmlns:p14="http://schemas.microsoft.com/office/powerpoint/2010/main" val="3153471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8A623-F00F-3407-F863-0D12B196517E}"/>
              </a:ext>
            </a:extLst>
          </p:cNvPr>
          <p:cNvSpPr>
            <a:spLocks noGrp="1"/>
          </p:cNvSpPr>
          <p:nvPr>
            <p:ph type="title"/>
          </p:nvPr>
        </p:nvSpPr>
        <p:spPr/>
        <p:txBody>
          <a:bodyPr/>
          <a:lstStyle/>
          <a:p>
            <a:r>
              <a:rPr lang="en-US">
                <a:ea typeface="Verdana"/>
              </a:rPr>
              <a:t>Next Steps</a:t>
            </a:r>
            <a:endParaRPr lang="en-US"/>
          </a:p>
        </p:txBody>
      </p:sp>
      <p:sp>
        <p:nvSpPr>
          <p:cNvPr id="3" name="Content Placeholder 2">
            <a:extLst>
              <a:ext uri="{FF2B5EF4-FFF2-40B4-BE49-F238E27FC236}">
                <a16:creationId xmlns:a16="http://schemas.microsoft.com/office/drawing/2014/main" id="{7959F345-4528-9340-F121-3C2C423A18ED}"/>
              </a:ext>
            </a:extLst>
          </p:cNvPr>
          <p:cNvSpPr>
            <a:spLocks noGrp="1"/>
          </p:cNvSpPr>
          <p:nvPr>
            <p:ph idx="1"/>
          </p:nvPr>
        </p:nvSpPr>
        <p:spPr/>
        <p:txBody>
          <a:bodyPr vert="horz" lIns="91440" tIns="45720" rIns="91440" bIns="45720" rtlCol="0" anchor="t">
            <a:normAutofit/>
          </a:bodyPr>
          <a:lstStyle/>
          <a:p>
            <a:r>
              <a:rPr lang="en-US">
                <a:ea typeface="Open Sans"/>
                <a:cs typeface="Open Sans"/>
              </a:rPr>
              <a:t>End of August: CCS will suppress remaining non-integrated eContent records</a:t>
            </a:r>
          </a:p>
          <a:p>
            <a:pPr>
              <a:lnSpc>
                <a:spcPct val="100000"/>
              </a:lnSpc>
            </a:pPr>
            <a:r>
              <a:rPr lang="en-US">
                <a:ea typeface="Open Sans"/>
                <a:cs typeface="Open Sans"/>
              </a:rPr>
              <a:t>H2 FY2027: CCS staff will conduct additional research and make a recommendation for a permanent solution</a:t>
            </a:r>
          </a:p>
          <a:p>
            <a:pPr>
              <a:lnSpc>
                <a:spcPct val="100000"/>
              </a:lnSpc>
            </a:pPr>
            <a:r>
              <a:rPr lang="en-US">
                <a:ea typeface="Open Sans"/>
                <a:cs typeface="Open Sans"/>
              </a:rPr>
              <a:t>CCS will continue to maintain eContent holdings for resources on previous slide</a:t>
            </a:r>
          </a:p>
          <a:p>
            <a:endParaRPr lang="en-US">
              <a:ea typeface="Open Sans"/>
              <a:cs typeface="Open Sans"/>
            </a:endParaRPr>
          </a:p>
        </p:txBody>
      </p:sp>
    </p:spTree>
    <p:extLst>
      <p:ext uri="{BB962C8B-B14F-4D97-AF65-F5344CB8AC3E}">
        <p14:creationId xmlns:p14="http://schemas.microsoft.com/office/powerpoint/2010/main" val="1742022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1922D-B477-168E-96AB-EE0AF991C542}"/>
              </a:ext>
            </a:extLst>
          </p:cNvPr>
          <p:cNvSpPr>
            <a:spLocks noGrp="1"/>
          </p:cNvSpPr>
          <p:nvPr>
            <p:ph type="title"/>
          </p:nvPr>
        </p:nvSpPr>
        <p:spPr/>
        <p:txBody>
          <a:bodyPr/>
          <a:lstStyle/>
          <a:p>
            <a:r>
              <a:rPr lang="en-US">
                <a:ea typeface="Verdana"/>
              </a:rPr>
              <a:t>Polaris Updates</a:t>
            </a:r>
            <a:endParaRPr lang="en-US"/>
          </a:p>
        </p:txBody>
      </p:sp>
    </p:spTree>
    <p:extLst>
      <p:ext uri="{BB962C8B-B14F-4D97-AF65-F5344CB8AC3E}">
        <p14:creationId xmlns:p14="http://schemas.microsoft.com/office/powerpoint/2010/main" val="882780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C692-0036-15C7-DAA9-E825F6FEC1C0}"/>
              </a:ext>
            </a:extLst>
          </p:cNvPr>
          <p:cNvSpPr>
            <a:spLocks noGrp="1"/>
          </p:cNvSpPr>
          <p:nvPr>
            <p:ph type="title"/>
          </p:nvPr>
        </p:nvSpPr>
        <p:spPr/>
        <p:txBody>
          <a:bodyPr/>
          <a:lstStyle/>
          <a:p>
            <a:r>
              <a:rPr lang="en-US">
                <a:ea typeface="Verdana"/>
              </a:rPr>
              <a:t>Polaris Updates – Item Record Slowness</a:t>
            </a:r>
            <a:endParaRPr lang="en-US"/>
          </a:p>
        </p:txBody>
      </p:sp>
      <p:sp>
        <p:nvSpPr>
          <p:cNvPr id="3" name="Content Placeholder 2">
            <a:extLst>
              <a:ext uri="{FF2B5EF4-FFF2-40B4-BE49-F238E27FC236}">
                <a16:creationId xmlns:a16="http://schemas.microsoft.com/office/drawing/2014/main" id="{D6B7F523-BB95-C9D3-8CB5-233973787EFF}"/>
              </a:ext>
            </a:extLst>
          </p:cNvPr>
          <p:cNvSpPr>
            <a:spLocks noGrp="1"/>
          </p:cNvSpPr>
          <p:nvPr>
            <p:ph idx="1"/>
          </p:nvPr>
        </p:nvSpPr>
        <p:spPr/>
        <p:txBody>
          <a:bodyPr vert="horz" lIns="91440" tIns="45720" rIns="91440" bIns="45720" rtlCol="0" anchor="t">
            <a:normAutofit/>
          </a:bodyPr>
          <a:lstStyle/>
          <a:p>
            <a:r>
              <a:rPr lang="en-US">
                <a:ea typeface="Open Sans"/>
                <a:cs typeface="Open Sans"/>
              </a:rPr>
              <a:t>Some libraries have reported slowness working with item records in the staff client</a:t>
            </a:r>
          </a:p>
          <a:p>
            <a:r>
              <a:rPr lang="en-US">
                <a:ea typeface="Open Sans"/>
                <a:cs typeface="Open Sans"/>
              </a:rPr>
              <a:t>This issue is impacting other Polaris customers and Polaris support has been able to replicate</a:t>
            </a:r>
          </a:p>
          <a:p>
            <a:r>
              <a:rPr lang="en-US">
                <a:ea typeface="Open Sans"/>
                <a:cs typeface="Open Sans"/>
              </a:rPr>
              <a:t>Currently being investigated by the Cloud team</a:t>
            </a:r>
          </a:p>
          <a:p>
            <a:pPr lvl="1">
              <a:buFont typeface="Courier New" panose="020B0604020202020204" pitchFamily="34" charset="0"/>
              <a:buChar char="o"/>
            </a:pPr>
            <a:r>
              <a:rPr lang="en-US">
                <a:ea typeface="Open Sans"/>
                <a:cs typeface="Open Sans"/>
              </a:rPr>
              <a:t>Conducting stress tests on internal servers to determine root cause</a:t>
            </a:r>
          </a:p>
          <a:p>
            <a:r>
              <a:rPr lang="en-US">
                <a:ea typeface="Open Sans"/>
                <a:cs typeface="Open Sans"/>
              </a:rPr>
              <a:t>No firm timeline for resolution, but it has been escalated and is being actively worked on</a:t>
            </a:r>
          </a:p>
        </p:txBody>
      </p:sp>
    </p:spTree>
    <p:extLst>
      <p:ext uri="{BB962C8B-B14F-4D97-AF65-F5344CB8AC3E}">
        <p14:creationId xmlns:p14="http://schemas.microsoft.com/office/powerpoint/2010/main" val="424487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1683A-BBA2-B8FB-83DC-894109552676}"/>
              </a:ext>
            </a:extLst>
          </p:cNvPr>
          <p:cNvSpPr>
            <a:spLocks noGrp="1"/>
          </p:cNvSpPr>
          <p:nvPr>
            <p:ph type="title"/>
          </p:nvPr>
        </p:nvSpPr>
        <p:spPr>
          <a:xfrm>
            <a:off x="6596073" y="875488"/>
            <a:ext cx="4365861" cy="4621545"/>
          </a:xfrm>
        </p:spPr>
        <p:txBody>
          <a:bodyPr/>
          <a:lstStyle/>
          <a:p>
            <a:r>
              <a:rPr lang="en-US">
                <a:ea typeface="Verdana"/>
              </a:rPr>
              <a:t>Rolling Meadows/</a:t>
            </a:r>
            <a:br>
              <a:rPr lang="en-US">
                <a:ea typeface="Verdana"/>
              </a:rPr>
            </a:br>
            <a:r>
              <a:rPr lang="en-US">
                <a:ea typeface="Verdana"/>
              </a:rPr>
              <a:t>Wauconda Migration</a:t>
            </a:r>
            <a:endParaRPr lang="en-US"/>
          </a:p>
        </p:txBody>
      </p:sp>
    </p:spTree>
    <p:extLst>
      <p:ext uri="{BB962C8B-B14F-4D97-AF65-F5344CB8AC3E}">
        <p14:creationId xmlns:p14="http://schemas.microsoft.com/office/powerpoint/2010/main" val="779360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69375-E36A-FA76-1049-1B8D9453E06D}"/>
              </a:ext>
            </a:extLst>
          </p:cNvPr>
          <p:cNvSpPr>
            <a:spLocks noGrp="1"/>
          </p:cNvSpPr>
          <p:nvPr>
            <p:ph type="title"/>
          </p:nvPr>
        </p:nvSpPr>
        <p:spPr/>
        <p:txBody>
          <a:bodyPr/>
          <a:lstStyle/>
          <a:p>
            <a:r>
              <a:rPr lang="en-US">
                <a:ea typeface="Verdana"/>
              </a:rPr>
              <a:t>Rolling Meadows/Wauconda Migration</a:t>
            </a:r>
            <a:endParaRPr lang="en-US"/>
          </a:p>
        </p:txBody>
      </p:sp>
      <p:graphicFrame>
        <p:nvGraphicFramePr>
          <p:cNvPr id="7" name="Table 6">
            <a:extLst>
              <a:ext uri="{FF2B5EF4-FFF2-40B4-BE49-F238E27FC236}">
                <a16:creationId xmlns:a16="http://schemas.microsoft.com/office/drawing/2014/main" id="{7876C08F-021E-6712-AFB1-7CDFB99CA684}"/>
              </a:ext>
            </a:extLst>
          </p:cNvPr>
          <p:cNvGraphicFramePr>
            <a:graphicFrameLocks noGrp="1"/>
          </p:cNvGraphicFramePr>
          <p:nvPr/>
        </p:nvGraphicFramePr>
        <p:xfrm>
          <a:off x="732971" y="2198913"/>
          <a:ext cx="10733804" cy="3403589"/>
        </p:xfrm>
        <a:graphic>
          <a:graphicData uri="http://schemas.openxmlformats.org/drawingml/2006/table">
            <a:tbl>
              <a:tblPr firstRow="1" bandRow="1">
                <a:tableStyleId>{B301B821-A1FF-4177-AEE7-76D212191A09}</a:tableStyleId>
              </a:tblPr>
              <a:tblGrid>
                <a:gridCol w="8093676">
                  <a:extLst>
                    <a:ext uri="{9D8B030D-6E8A-4147-A177-3AD203B41FA5}">
                      <a16:colId xmlns:a16="http://schemas.microsoft.com/office/drawing/2014/main" val="129379809"/>
                    </a:ext>
                  </a:extLst>
                </a:gridCol>
                <a:gridCol w="2640128">
                  <a:extLst>
                    <a:ext uri="{9D8B030D-6E8A-4147-A177-3AD203B41FA5}">
                      <a16:colId xmlns:a16="http://schemas.microsoft.com/office/drawing/2014/main" val="603748261"/>
                    </a:ext>
                  </a:extLst>
                </a:gridCol>
              </a:tblGrid>
              <a:tr h="486227">
                <a:tc>
                  <a:txBody>
                    <a:bodyPr/>
                    <a:lstStyle/>
                    <a:p>
                      <a:pPr algn="ctr"/>
                      <a:r>
                        <a:rPr lang="en-US"/>
                        <a:t>EVENT</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en-US"/>
                        <a:t>DATE</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714196374"/>
                  </a:ext>
                </a:extLst>
              </a:tr>
              <a:tr h="486227">
                <a:tc>
                  <a:txBody>
                    <a:bodyPr/>
                    <a:lstStyle/>
                    <a:p>
                      <a:pPr lvl="0">
                        <a:buNone/>
                      </a:pPr>
                      <a:r>
                        <a:rPr lang="en-US" sz="2000" u="none" strike="noStrike" noProof="0">
                          <a:solidFill>
                            <a:srgbClr val="000000"/>
                          </a:solidFill>
                          <a:latin typeface="Calibri"/>
                          <a:ea typeface="Calibri"/>
                          <a:cs typeface="Calibri"/>
                        </a:rPr>
                        <a:t>RMK/WUK's last day on legacy ILS. Data extracted after libraries close</a:t>
                      </a:r>
                      <a:endParaRPr lang="en-US" sz="2000">
                        <a:latin typeface="Calibri"/>
                        <a:ea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15,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787733435"/>
                  </a:ext>
                </a:extLst>
              </a:tr>
              <a:tr h="486227">
                <a:tc>
                  <a:txBody>
                    <a:bodyPr/>
                    <a:lstStyle/>
                    <a:p>
                      <a:pPr lvl="0">
                        <a:buNone/>
                      </a:pPr>
                      <a:r>
                        <a:rPr lang="en-US" sz="2000" b="0" i="0" u="none" strike="noStrike" noProof="0">
                          <a:solidFill>
                            <a:srgbClr val="000000"/>
                          </a:solidFill>
                          <a:latin typeface="Calibri"/>
                          <a:ea typeface="Calibri"/>
                          <a:cs typeface="Calibri"/>
                        </a:rPr>
                        <a:t>RMK/WUK begin using Polaris offline. Innovative preps data for load.</a:t>
                      </a:r>
                      <a:endParaRPr lang="en-US" sz="2000">
                        <a:latin typeface="Calibri"/>
                        <a:ea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16,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165930648"/>
                  </a:ext>
                </a:extLst>
              </a:tr>
              <a:tr h="486227">
                <a:tc>
                  <a:txBody>
                    <a:bodyPr/>
                    <a:lstStyle/>
                    <a:p>
                      <a:pPr lvl="0">
                        <a:buNone/>
                      </a:pPr>
                      <a:r>
                        <a:rPr lang="en-US" sz="2000" b="0" i="0" u="none" strike="noStrike" noProof="0">
                          <a:solidFill>
                            <a:srgbClr val="000000"/>
                          </a:solidFill>
                          <a:latin typeface="Calibri"/>
                          <a:ea typeface="Calibri"/>
                          <a:cs typeface="Calibri"/>
                        </a:rPr>
                        <a:t>All CCS libraries offline. </a:t>
                      </a:r>
                      <a:endParaRPr lang="en-US" sz="2000">
                        <a:latin typeface="Calibri"/>
                        <a:ea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17,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384282657"/>
                  </a:ext>
                </a:extLst>
              </a:tr>
              <a:tr h="486227">
                <a:tc>
                  <a:txBody>
                    <a:bodyPr/>
                    <a:lstStyle/>
                    <a:p>
                      <a:pPr lvl="0">
                        <a:buNone/>
                      </a:pPr>
                      <a:r>
                        <a:rPr lang="en-US" sz="2000" b="0" i="0" u="none" strike="noStrike" noProof="0">
                          <a:solidFill>
                            <a:srgbClr val="000000"/>
                          </a:solidFill>
                          <a:latin typeface="Calibri"/>
                          <a:ea typeface="Calibri"/>
                          <a:cs typeface="Calibri"/>
                        </a:rPr>
                        <a:t>All CCS libraries offline. </a:t>
                      </a:r>
                      <a:endParaRPr lang="en-US" sz="2000">
                        <a:latin typeface="Calibri"/>
                        <a:ea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18,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098948153"/>
                  </a:ext>
                </a:extLst>
              </a:tr>
              <a:tr h="486227">
                <a:tc>
                  <a:txBody>
                    <a:bodyPr/>
                    <a:lstStyle/>
                    <a:p>
                      <a:pPr lvl="0">
                        <a:buNone/>
                      </a:pPr>
                      <a:r>
                        <a:rPr lang="en-US" sz="2000" b="0" i="0" u="none" strike="noStrike" noProof="0">
                          <a:solidFill>
                            <a:srgbClr val="000000"/>
                          </a:solidFill>
                          <a:latin typeface="Calibri"/>
                          <a:ea typeface="Calibri"/>
                          <a:cs typeface="Calibri"/>
                        </a:rPr>
                        <a:t>All CCS libraries offline. </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19,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87239241"/>
                  </a:ext>
                </a:extLst>
              </a:tr>
              <a:tr h="486227">
                <a:tc>
                  <a:txBody>
                    <a:bodyPr/>
                    <a:lstStyle/>
                    <a:p>
                      <a:pPr lvl="0">
                        <a:buNone/>
                      </a:pPr>
                      <a:r>
                        <a:rPr lang="en-US" sz="2000" b="0" i="0" u="none" strike="noStrike" noProof="0">
                          <a:solidFill>
                            <a:srgbClr val="000000"/>
                          </a:solidFill>
                          <a:latin typeface="Calibri"/>
                          <a:ea typeface="Calibri"/>
                          <a:cs typeface="Calibri"/>
                        </a:rPr>
                        <a:t>RMK/WUK live on Polaris! All CCS libraries resume Polaris activity.</a:t>
                      </a:r>
                      <a:endParaRPr lang="en-US" sz="2000">
                        <a:latin typeface="Calibri"/>
                        <a:ea typeface="Calibri"/>
                        <a:cs typeface="Calibri"/>
                      </a:endParaRP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US" sz="2000">
                          <a:latin typeface="Calibri"/>
                          <a:ea typeface="Calibri"/>
                          <a:cs typeface="Calibri"/>
                        </a:rPr>
                        <a:t>October 20, 2026</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060052263"/>
                  </a:ext>
                </a:extLst>
              </a:tr>
            </a:tbl>
          </a:graphicData>
        </a:graphic>
      </p:graphicFrame>
    </p:spTree>
    <p:extLst>
      <p:ext uri="{BB962C8B-B14F-4D97-AF65-F5344CB8AC3E}">
        <p14:creationId xmlns:p14="http://schemas.microsoft.com/office/powerpoint/2010/main" val="3353068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FFD70-80AB-5C17-9D43-3D214F849E79}"/>
              </a:ext>
            </a:extLst>
          </p:cNvPr>
          <p:cNvSpPr>
            <a:spLocks noGrp="1"/>
          </p:cNvSpPr>
          <p:nvPr>
            <p:ph type="title"/>
          </p:nvPr>
        </p:nvSpPr>
        <p:spPr/>
        <p:txBody>
          <a:bodyPr/>
          <a:lstStyle/>
          <a:p>
            <a:r>
              <a:rPr lang="en-US">
                <a:ea typeface="Verdana"/>
              </a:rPr>
              <a:t>In Person Attendance</a:t>
            </a:r>
            <a:endParaRPr lang="en-US"/>
          </a:p>
        </p:txBody>
      </p:sp>
      <p:sp>
        <p:nvSpPr>
          <p:cNvPr id="3" name="Content Placeholder 2">
            <a:extLst>
              <a:ext uri="{FF2B5EF4-FFF2-40B4-BE49-F238E27FC236}">
                <a16:creationId xmlns:a16="http://schemas.microsoft.com/office/drawing/2014/main" id="{346403EC-7FD5-EDF9-3433-5EF9E5D61B5A}"/>
              </a:ext>
            </a:extLst>
          </p:cNvPr>
          <p:cNvSpPr>
            <a:spLocks noGrp="1"/>
          </p:cNvSpPr>
          <p:nvPr>
            <p:ph idx="1"/>
          </p:nvPr>
        </p:nvSpPr>
        <p:spPr/>
        <p:txBody>
          <a:bodyPr vert="horz" lIns="91440" tIns="45720" rIns="91440" bIns="45720" rtlCol="0" anchor="t">
            <a:normAutofit/>
          </a:bodyPr>
          <a:lstStyle/>
          <a:p>
            <a:r>
              <a:rPr lang="en-US">
                <a:ea typeface="Open Sans"/>
                <a:cs typeface="Open Sans"/>
              </a:rPr>
              <a:t>Make sure to sign in on the attendance form! </a:t>
            </a:r>
            <a:endParaRPr lang="en-US"/>
          </a:p>
        </p:txBody>
      </p:sp>
    </p:spTree>
    <p:extLst>
      <p:ext uri="{BB962C8B-B14F-4D97-AF65-F5344CB8AC3E}">
        <p14:creationId xmlns:p14="http://schemas.microsoft.com/office/powerpoint/2010/main" val="119699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DFCDA-8C89-B948-7959-4A6BFBE17E3D}"/>
              </a:ext>
            </a:extLst>
          </p:cNvPr>
          <p:cNvSpPr>
            <a:spLocks noGrp="1"/>
          </p:cNvSpPr>
          <p:nvPr>
            <p:ph type="title"/>
          </p:nvPr>
        </p:nvSpPr>
        <p:spPr/>
        <p:txBody>
          <a:bodyPr/>
          <a:lstStyle/>
          <a:p>
            <a:r>
              <a:rPr lang="en-US">
                <a:ea typeface="Verdana"/>
              </a:rPr>
              <a:t>Subject heading update</a:t>
            </a:r>
            <a:endParaRPr lang="en-US"/>
          </a:p>
        </p:txBody>
      </p:sp>
    </p:spTree>
    <p:extLst>
      <p:ext uri="{BB962C8B-B14F-4D97-AF65-F5344CB8AC3E}">
        <p14:creationId xmlns:p14="http://schemas.microsoft.com/office/powerpoint/2010/main" val="3444767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7C609-72E1-D5D2-592F-BEDDCE522BEA}"/>
              </a:ext>
            </a:extLst>
          </p:cNvPr>
          <p:cNvSpPr>
            <a:spLocks noGrp="1"/>
          </p:cNvSpPr>
          <p:nvPr>
            <p:ph type="title"/>
          </p:nvPr>
        </p:nvSpPr>
        <p:spPr/>
        <p:txBody>
          <a:bodyPr/>
          <a:lstStyle/>
          <a:p>
            <a:r>
              <a:rPr lang="en-US">
                <a:ea typeface="Verdana"/>
              </a:rPr>
              <a:t>Subject heading update</a:t>
            </a:r>
            <a:endParaRPr lang="en-US"/>
          </a:p>
        </p:txBody>
      </p:sp>
      <p:sp>
        <p:nvSpPr>
          <p:cNvPr id="3" name="Content Placeholder 2">
            <a:extLst>
              <a:ext uri="{FF2B5EF4-FFF2-40B4-BE49-F238E27FC236}">
                <a16:creationId xmlns:a16="http://schemas.microsoft.com/office/drawing/2014/main" id="{3CAA4790-654B-8B82-76D2-0055D6C4B3A5}"/>
              </a:ext>
            </a:extLst>
          </p:cNvPr>
          <p:cNvSpPr>
            <a:spLocks noGrp="1"/>
          </p:cNvSpPr>
          <p:nvPr>
            <p:ph idx="1"/>
          </p:nvPr>
        </p:nvSpPr>
        <p:spPr/>
        <p:txBody>
          <a:bodyPr vert="horz" lIns="91440" tIns="45720" rIns="91440" bIns="45720" rtlCol="0" anchor="t">
            <a:normAutofit/>
          </a:bodyPr>
          <a:lstStyle/>
          <a:p>
            <a:r>
              <a:rPr lang="en-US" err="1">
                <a:ea typeface="Open Sans"/>
                <a:cs typeface="Open Sans"/>
              </a:rPr>
              <a:t>Transsex</a:t>
            </a:r>
            <a:r>
              <a:rPr lang="en-US">
                <a:ea typeface="Open Sans"/>
                <a:cs typeface="Open Sans"/>
              </a:rPr>
              <a:t>ual headings have been updated to Trans headings.</a:t>
            </a:r>
          </a:p>
          <a:p>
            <a:r>
              <a:rPr lang="en-US" dirty="0">
                <a:ea typeface="Open Sans"/>
                <a:cs typeface="Open Sans"/>
              </a:rPr>
              <a:t>Many Indians headings have been updated to Indigenous peoples headings.</a:t>
            </a:r>
          </a:p>
          <a:p>
            <a:r>
              <a:rPr lang="en-US" dirty="0">
                <a:ea typeface="Open Sans"/>
                <a:cs typeface="Open Sans"/>
              </a:rPr>
              <a:t>Not all Indians headings have been change</a:t>
            </a:r>
            <a:r>
              <a:rPr lang="en-US">
                <a:ea typeface="Open Sans"/>
                <a:cs typeface="Open Sans"/>
              </a:rPr>
              <a:t>d by Library of Congress yet. </a:t>
            </a:r>
            <a:endParaRPr lang="en-US" dirty="0">
              <a:ea typeface="Open Sans"/>
              <a:cs typeface="Open Sans"/>
            </a:endParaRPr>
          </a:p>
          <a:p>
            <a:r>
              <a:rPr lang="en-US">
                <a:ea typeface="Open Sans"/>
                <a:cs typeface="Open Sans"/>
              </a:rPr>
              <a:t>Changes will happen over a long period of time.</a:t>
            </a:r>
            <a:endParaRPr lang="en-US" dirty="0">
              <a:ea typeface="Open Sans"/>
              <a:cs typeface="Open Sans"/>
            </a:endParaRPr>
          </a:p>
          <a:p>
            <a:endParaRPr lang="en-US" dirty="0">
              <a:ea typeface="Open Sans"/>
              <a:cs typeface="Open Sans"/>
            </a:endParaRPr>
          </a:p>
        </p:txBody>
      </p:sp>
    </p:spTree>
    <p:extLst>
      <p:ext uri="{BB962C8B-B14F-4D97-AF65-F5344CB8AC3E}">
        <p14:creationId xmlns:p14="http://schemas.microsoft.com/office/powerpoint/2010/main" val="2972992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8BF8F-DDAF-046A-2C2B-1A9A95344BA2}"/>
              </a:ext>
            </a:extLst>
          </p:cNvPr>
          <p:cNvSpPr>
            <a:spLocks noGrp="1"/>
          </p:cNvSpPr>
          <p:nvPr>
            <p:ph type="title"/>
          </p:nvPr>
        </p:nvSpPr>
        <p:spPr/>
        <p:txBody>
          <a:bodyPr/>
          <a:lstStyle/>
          <a:p>
            <a:r>
              <a:rPr lang="en-US">
                <a:ea typeface="Verdana"/>
              </a:rPr>
              <a:t>Subfield X is Subdivided Geographically</a:t>
            </a:r>
            <a:endParaRPr lang="en-US"/>
          </a:p>
        </p:txBody>
      </p:sp>
      <p:pic>
        <p:nvPicPr>
          <p:cNvPr id="4" name="Content Placeholder 3">
            <a:extLst>
              <a:ext uri="{FF2B5EF4-FFF2-40B4-BE49-F238E27FC236}">
                <a16:creationId xmlns:a16="http://schemas.microsoft.com/office/drawing/2014/main" id="{E195966E-DD2F-3F37-B4ED-4A35FD7836BB}"/>
              </a:ext>
            </a:extLst>
          </p:cNvPr>
          <p:cNvPicPr>
            <a:picLocks noGrp="1" noChangeAspect="1"/>
          </p:cNvPicPr>
          <p:nvPr>
            <p:ph idx="1"/>
          </p:nvPr>
        </p:nvPicPr>
        <p:blipFill>
          <a:blip r:embed="rId3"/>
          <a:stretch>
            <a:fillRect/>
          </a:stretch>
        </p:blipFill>
        <p:spPr>
          <a:xfrm>
            <a:off x="1254468" y="2587862"/>
            <a:ext cx="9518307" cy="1302865"/>
          </a:xfrm>
          <a:prstGeom prst="rect">
            <a:avLst/>
          </a:prstGeom>
        </p:spPr>
      </p:pic>
      <p:sp>
        <p:nvSpPr>
          <p:cNvPr id="5" name="Rectangle 4">
            <a:extLst>
              <a:ext uri="{FF2B5EF4-FFF2-40B4-BE49-F238E27FC236}">
                <a16:creationId xmlns:a16="http://schemas.microsoft.com/office/drawing/2014/main" id="{CDD30CAC-BC84-90E0-9AE3-D53D950DE785}"/>
              </a:ext>
            </a:extLst>
          </p:cNvPr>
          <p:cNvSpPr/>
          <p:nvPr/>
        </p:nvSpPr>
        <p:spPr>
          <a:xfrm>
            <a:off x="5326600" y="3072445"/>
            <a:ext cx="3751779" cy="355106"/>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074B9B2-5D14-73DF-D298-CEDD85784416}"/>
              </a:ext>
            </a:extLst>
          </p:cNvPr>
          <p:cNvSpPr txBox="1"/>
          <p:nvPr/>
        </p:nvSpPr>
        <p:spPr>
          <a:xfrm>
            <a:off x="1245939" y="4335184"/>
            <a:ext cx="947255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i="1">
                <a:ea typeface="Open Sans"/>
                <a:cs typeface="Open Sans"/>
              </a:rPr>
              <a:t>Example:</a:t>
            </a:r>
          </a:p>
          <a:p>
            <a:r>
              <a:rPr lang="en-US" sz="2400" dirty="0">
                <a:ea typeface="Open Sans"/>
                <a:cs typeface="Open Sans"/>
              </a:rPr>
              <a:t>650  0 ‡a Indigenous peoples ‡x Agriculture ‡z America.</a:t>
            </a:r>
          </a:p>
        </p:txBody>
      </p:sp>
    </p:spTree>
    <p:extLst>
      <p:ext uri="{BB962C8B-B14F-4D97-AF65-F5344CB8AC3E}">
        <p14:creationId xmlns:p14="http://schemas.microsoft.com/office/powerpoint/2010/main" val="4045778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23BD9-EE75-E38B-CCC8-E3AA0259928E}"/>
              </a:ext>
            </a:extLst>
          </p:cNvPr>
          <p:cNvSpPr>
            <a:spLocks noGrp="1"/>
          </p:cNvSpPr>
          <p:nvPr>
            <p:ph type="title"/>
          </p:nvPr>
        </p:nvSpPr>
        <p:spPr/>
        <p:txBody>
          <a:bodyPr/>
          <a:lstStyle/>
          <a:p>
            <a:r>
              <a:rPr lang="en-US" dirty="0">
                <a:ea typeface="Verdana"/>
              </a:rPr>
              <a:t>Subfield a is Subdivided </a:t>
            </a:r>
            <a:r>
              <a:rPr lang="en-US">
                <a:ea typeface="Verdana"/>
              </a:rPr>
              <a:t>Geographically</a:t>
            </a:r>
            <a:endParaRPr lang="en-US" dirty="0" err="1"/>
          </a:p>
        </p:txBody>
      </p:sp>
      <p:pic>
        <p:nvPicPr>
          <p:cNvPr id="4" name="Content Placeholder 3">
            <a:extLst>
              <a:ext uri="{FF2B5EF4-FFF2-40B4-BE49-F238E27FC236}">
                <a16:creationId xmlns:a16="http://schemas.microsoft.com/office/drawing/2014/main" id="{47C265B5-0D02-2CEE-712D-CBDF602EC5E1}"/>
              </a:ext>
            </a:extLst>
          </p:cNvPr>
          <p:cNvPicPr>
            <a:picLocks noGrp="1" noChangeAspect="1"/>
          </p:cNvPicPr>
          <p:nvPr>
            <p:ph idx="1"/>
          </p:nvPr>
        </p:nvPicPr>
        <p:blipFill>
          <a:blip r:embed="rId3"/>
          <a:stretch>
            <a:fillRect/>
          </a:stretch>
        </p:blipFill>
        <p:spPr>
          <a:xfrm>
            <a:off x="3290887" y="2176830"/>
            <a:ext cx="5610225" cy="1726868"/>
          </a:xfrm>
          <a:prstGeom prst="rect">
            <a:avLst/>
          </a:prstGeom>
        </p:spPr>
      </p:pic>
      <p:sp>
        <p:nvSpPr>
          <p:cNvPr id="6" name="TextBox 5">
            <a:extLst>
              <a:ext uri="{FF2B5EF4-FFF2-40B4-BE49-F238E27FC236}">
                <a16:creationId xmlns:a16="http://schemas.microsoft.com/office/drawing/2014/main" id="{5FA3355F-C3A3-423B-9300-9B3BC751964C}"/>
              </a:ext>
            </a:extLst>
          </p:cNvPr>
          <p:cNvSpPr txBox="1"/>
          <p:nvPr/>
        </p:nvSpPr>
        <p:spPr>
          <a:xfrm>
            <a:off x="1388206" y="4500087"/>
            <a:ext cx="942134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ea typeface="Open Sans"/>
                <a:cs typeface="Open Sans"/>
              </a:rPr>
              <a:t>Example: </a:t>
            </a:r>
          </a:p>
          <a:p>
            <a:r>
              <a:rPr lang="en-US" sz="2400" dirty="0">
                <a:ea typeface="Open Sans"/>
                <a:cs typeface="Open Sans"/>
              </a:rPr>
              <a:t>650 0 ‡a Indigenous peoples ‡z America ‡x Antiquities.</a:t>
            </a:r>
            <a:endParaRPr lang="en-US" sz="2400">
              <a:ea typeface="Open Sans"/>
              <a:cs typeface="Open Sans"/>
            </a:endParaRPr>
          </a:p>
        </p:txBody>
      </p:sp>
    </p:spTree>
    <p:extLst>
      <p:ext uri="{BB962C8B-B14F-4D97-AF65-F5344CB8AC3E}">
        <p14:creationId xmlns:p14="http://schemas.microsoft.com/office/powerpoint/2010/main" val="171611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F1A5B-B950-14D9-4E81-93D14239F952}"/>
              </a:ext>
            </a:extLst>
          </p:cNvPr>
          <p:cNvSpPr>
            <a:spLocks noGrp="1"/>
          </p:cNvSpPr>
          <p:nvPr>
            <p:ph type="title"/>
          </p:nvPr>
        </p:nvSpPr>
        <p:spPr/>
        <p:txBody>
          <a:bodyPr/>
          <a:lstStyle/>
          <a:p>
            <a:r>
              <a:rPr lang="en-US">
                <a:ea typeface="Verdana"/>
              </a:rPr>
              <a:t>BSLW Batch Processing Schedule</a:t>
            </a:r>
            <a:endParaRPr lang="en-US"/>
          </a:p>
        </p:txBody>
      </p:sp>
    </p:spTree>
    <p:extLst>
      <p:ext uri="{BB962C8B-B14F-4D97-AF65-F5344CB8AC3E}">
        <p14:creationId xmlns:p14="http://schemas.microsoft.com/office/powerpoint/2010/main" val="3838696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825A3-BB63-9DD3-B537-1BFA511B10F8}"/>
              </a:ext>
            </a:extLst>
          </p:cNvPr>
          <p:cNvSpPr>
            <a:spLocks noGrp="1"/>
          </p:cNvSpPr>
          <p:nvPr>
            <p:ph type="title"/>
          </p:nvPr>
        </p:nvSpPr>
        <p:spPr/>
        <p:txBody>
          <a:bodyPr/>
          <a:lstStyle/>
          <a:p>
            <a:r>
              <a:rPr lang="en-US">
                <a:ea typeface="Verdana"/>
              </a:rPr>
              <a:t>BSLW Schedule</a:t>
            </a:r>
            <a:endParaRPr lang="en-US"/>
          </a:p>
        </p:txBody>
      </p:sp>
      <p:graphicFrame>
        <p:nvGraphicFramePr>
          <p:cNvPr id="5" name="Content Placeholder 4">
            <a:extLst>
              <a:ext uri="{FF2B5EF4-FFF2-40B4-BE49-F238E27FC236}">
                <a16:creationId xmlns:a16="http://schemas.microsoft.com/office/drawing/2014/main" id="{716F9222-6A13-A805-B2DF-6F8DB3D972DE}"/>
              </a:ext>
            </a:extLst>
          </p:cNvPr>
          <p:cNvGraphicFramePr>
            <a:graphicFrameLocks noGrp="1"/>
          </p:cNvGraphicFramePr>
          <p:nvPr>
            <p:ph idx="1"/>
            <p:extLst>
              <p:ext uri="{D42A27DB-BD31-4B8C-83A1-F6EECF244321}">
                <p14:modId xmlns:p14="http://schemas.microsoft.com/office/powerpoint/2010/main" val="1821727967"/>
              </p:ext>
            </p:extLst>
          </p:nvPr>
        </p:nvGraphicFramePr>
        <p:xfrm>
          <a:off x="3337774" y="2210873"/>
          <a:ext cx="5524611" cy="3394699"/>
        </p:xfrm>
        <a:graphic>
          <a:graphicData uri="http://schemas.openxmlformats.org/drawingml/2006/table">
            <a:tbl>
              <a:tblPr firstRow="1" firstCol="1" bandRow="1">
                <a:tableStyleId>{5C22544A-7EE6-4342-B048-85BDC9FD1C3A}</a:tableStyleId>
              </a:tblPr>
              <a:tblGrid>
                <a:gridCol w="2018959">
                  <a:extLst>
                    <a:ext uri="{9D8B030D-6E8A-4147-A177-3AD203B41FA5}">
                      <a16:colId xmlns:a16="http://schemas.microsoft.com/office/drawing/2014/main" val="3199603961"/>
                    </a:ext>
                  </a:extLst>
                </a:gridCol>
                <a:gridCol w="3505652">
                  <a:extLst>
                    <a:ext uri="{9D8B030D-6E8A-4147-A177-3AD203B41FA5}">
                      <a16:colId xmlns:a16="http://schemas.microsoft.com/office/drawing/2014/main" val="1428433747"/>
                    </a:ext>
                  </a:extLst>
                </a:gridCol>
              </a:tblGrid>
              <a:tr h="308609">
                <a:tc>
                  <a:txBody>
                    <a:bodyPr/>
                    <a:lstStyle/>
                    <a:p>
                      <a:pPr>
                        <a:buNone/>
                      </a:pPr>
                      <a:r>
                        <a:rPr lang="en-US" sz="1100" b="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Service</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tc>
                  <a:txBody>
                    <a:bodyPr/>
                    <a:lstStyle/>
                    <a:p>
                      <a:pPr>
                        <a:buNone/>
                      </a:pPr>
                      <a:r>
                        <a:rPr lang="en-US" sz="1100" b="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Date</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411731186"/>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a:ea typeface="Times New Roman" panose="02020603050405020304" pitchFamily="18" charset="0"/>
                          <a:cs typeface="Times New Roman"/>
                        </a:rPr>
                        <a:t>Postponed until Sept. 17th</a:t>
                      </a:r>
                      <a:endParaRPr lang="en-US" sz="1100">
                        <a:solidFill>
                          <a:srgbClr val="000000"/>
                        </a:solidFill>
                        <a:effectLst/>
                        <a:latin typeface="Aptos Narrow"/>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4865012"/>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Authority Notification Services</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Sept. 17</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7040562"/>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Oct. 15</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0025935"/>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Authority Notification Services</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Dec. 17</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5220751"/>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Dec. 17</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3116480"/>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Feb. 18</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4236073"/>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Authority Notification Service</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Mar. 18</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7614625"/>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Apr. 15</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0023272"/>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Authority Notification Service </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June 17</a:t>
                      </a:r>
                      <a:endParaRPr lang="en-US" sz="1600">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6336506"/>
                  </a:ext>
                </a:extLst>
              </a:tr>
              <a:tr h="308609">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Batch processing</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June 17</a:t>
                      </a:r>
                      <a:endParaRPr lang="en-US">
                        <a:effectLst/>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9966080"/>
                  </a:ext>
                </a:extLst>
              </a:tr>
            </a:tbl>
          </a:graphicData>
        </a:graphic>
      </p:graphicFrame>
    </p:spTree>
    <p:extLst>
      <p:ext uri="{BB962C8B-B14F-4D97-AF65-F5344CB8AC3E}">
        <p14:creationId xmlns:p14="http://schemas.microsoft.com/office/powerpoint/2010/main" val="1235740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A12BE-4C52-F275-5614-2E8315EAB2B4}"/>
              </a:ext>
            </a:extLst>
          </p:cNvPr>
          <p:cNvSpPr>
            <a:spLocks noGrp="1"/>
          </p:cNvSpPr>
          <p:nvPr>
            <p:ph type="title"/>
          </p:nvPr>
        </p:nvSpPr>
        <p:spPr/>
        <p:txBody>
          <a:bodyPr/>
          <a:lstStyle/>
          <a:p>
            <a:r>
              <a:rPr lang="en-US">
                <a:ea typeface="Verdana"/>
              </a:rPr>
              <a:t>Import Jobs Queue</a:t>
            </a:r>
            <a:endParaRPr lang="en-US"/>
          </a:p>
        </p:txBody>
      </p:sp>
    </p:spTree>
    <p:extLst>
      <p:ext uri="{BB962C8B-B14F-4D97-AF65-F5344CB8AC3E}">
        <p14:creationId xmlns:p14="http://schemas.microsoft.com/office/powerpoint/2010/main" val="471866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177A-9AEA-4E90-6CED-626891CA20BF}"/>
              </a:ext>
            </a:extLst>
          </p:cNvPr>
          <p:cNvSpPr>
            <a:spLocks noGrp="1"/>
          </p:cNvSpPr>
          <p:nvPr>
            <p:ph type="title"/>
          </p:nvPr>
        </p:nvSpPr>
        <p:spPr/>
        <p:txBody>
          <a:bodyPr/>
          <a:lstStyle/>
          <a:p>
            <a:r>
              <a:rPr lang="en-US">
                <a:ea typeface="Verdana"/>
              </a:rPr>
              <a:t>Import Jobs Queue Retention Policy</a:t>
            </a:r>
            <a:endParaRPr lang="en-US"/>
          </a:p>
        </p:txBody>
      </p:sp>
      <p:sp>
        <p:nvSpPr>
          <p:cNvPr id="3" name="Content Placeholder 2">
            <a:extLst>
              <a:ext uri="{FF2B5EF4-FFF2-40B4-BE49-F238E27FC236}">
                <a16:creationId xmlns:a16="http://schemas.microsoft.com/office/drawing/2014/main" id="{B55FA9DC-C5AF-6AB9-AE89-5FB131A8CC06}"/>
              </a:ext>
            </a:extLst>
          </p:cNvPr>
          <p:cNvSpPr>
            <a:spLocks noGrp="1"/>
          </p:cNvSpPr>
          <p:nvPr>
            <p:ph idx="1"/>
          </p:nvPr>
        </p:nvSpPr>
        <p:spPr/>
        <p:txBody>
          <a:bodyPr vert="horz" lIns="91440" tIns="45720" rIns="91440" bIns="45720" rtlCol="0" anchor="t">
            <a:normAutofit/>
          </a:bodyPr>
          <a:lstStyle/>
          <a:p>
            <a:r>
              <a:rPr lang="en-US">
                <a:ea typeface="Open Sans"/>
                <a:cs typeface="Open Sans"/>
              </a:rPr>
              <a:t>Large amounts of reports retained in the import jobs queue can slow down the loading time. </a:t>
            </a:r>
          </a:p>
          <a:p>
            <a:r>
              <a:rPr lang="en-US">
                <a:latin typeface="Open Sans"/>
                <a:ea typeface="Open Sans"/>
                <a:cs typeface="Open Sans"/>
              </a:rPr>
              <a:t>CCS plans to reduce the number of import reports that are being retained in the import jobs queue to 1 month.</a:t>
            </a:r>
          </a:p>
        </p:txBody>
      </p:sp>
    </p:spTree>
    <p:extLst>
      <p:ext uri="{BB962C8B-B14F-4D97-AF65-F5344CB8AC3E}">
        <p14:creationId xmlns:p14="http://schemas.microsoft.com/office/powerpoint/2010/main" val="2260439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2E53-D3D7-5FFF-6E75-B6BA007A1512}"/>
              </a:ext>
            </a:extLst>
          </p:cNvPr>
          <p:cNvSpPr>
            <a:spLocks noGrp="1"/>
          </p:cNvSpPr>
          <p:nvPr>
            <p:ph type="title"/>
          </p:nvPr>
        </p:nvSpPr>
        <p:spPr/>
        <p:txBody>
          <a:bodyPr/>
          <a:lstStyle/>
          <a:p>
            <a:r>
              <a:rPr lang="en-US">
                <a:ea typeface="Verdana"/>
              </a:rPr>
              <a:t>Local Practices for the 856 Tag</a:t>
            </a:r>
            <a:endParaRPr lang="en-US"/>
          </a:p>
        </p:txBody>
      </p:sp>
    </p:spTree>
    <p:extLst>
      <p:ext uri="{BB962C8B-B14F-4D97-AF65-F5344CB8AC3E}">
        <p14:creationId xmlns:p14="http://schemas.microsoft.com/office/powerpoint/2010/main" val="2911712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A2408-0E50-7185-9A53-AB74D4D33C90}"/>
              </a:ext>
            </a:extLst>
          </p:cNvPr>
          <p:cNvSpPr>
            <a:spLocks noGrp="1"/>
          </p:cNvSpPr>
          <p:nvPr>
            <p:ph type="title"/>
          </p:nvPr>
        </p:nvSpPr>
        <p:spPr/>
        <p:txBody>
          <a:bodyPr/>
          <a:lstStyle/>
          <a:p>
            <a:r>
              <a:rPr lang="en-US">
                <a:ea typeface="Verdana"/>
              </a:rPr>
              <a:t>856 tag and Cover Images</a:t>
            </a:r>
            <a:endParaRPr lang="en-US" dirty="0">
              <a:ea typeface="Verdana"/>
            </a:endParaRPr>
          </a:p>
        </p:txBody>
      </p:sp>
      <p:sp>
        <p:nvSpPr>
          <p:cNvPr id="3" name="Content Placeholder 2">
            <a:extLst>
              <a:ext uri="{FF2B5EF4-FFF2-40B4-BE49-F238E27FC236}">
                <a16:creationId xmlns:a16="http://schemas.microsoft.com/office/drawing/2014/main" id="{90EC631A-4BE0-EE4D-3D44-1B0625D15EE6}"/>
              </a:ext>
            </a:extLst>
          </p:cNvPr>
          <p:cNvSpPr>
            <a:spLocks noGrp="1"/>
          </p:cNvSpPr>
          <p:nvPr>
            <p:ph idx="1"/>
          </p:nvPr>
        </p:nvSpPr>
        <p:spPr/>
        <p:txBody>
          <a:bodyPr vert="horz" lIns="91440" tIns="45720" rIns="91440" bIns="45720" rtlCol="0" anchor="t">
            <a:normAutofit/>
          </a:bodyPr>
          <a:lstStyle/>
          <a:p>
            <a:r>
              <a:rPr lang="en-US">
                <a:latin typeface="Open Sans"/>
                <a:ea typeface="Open Sans"/>
                <a:cs typeface="Open Sans"/>
              </a:rPr>
              <a:t>The </a:t>
            </a:r>
            <a:r>
              <a:rPr lang="en-US" dirty="0">
                <a:latin typeface="Open Sans"/>
                <a:ea typeface="Open Sans"/>
                <a:cs typeface="Open Sans"/>
                <a:hlinkClick r:id="rId3"/>
              </a:rPr>
              <a:t>local practice for 856 tags</a:t>
            </a:r>
            <a:r>
              <a:rPr lang="en-US">
                <a:latin typeface="Open Sans"/>
                <a:ea typeface="Open Sans"/>
                <a:cs typeface="Open Sans"/>
              </a:rPr>
              <a:t> includes deleting URLs for cover images.</a:t>
            </a:r>
          </a:p>
          <a:p>
            <a:r>
              <a:rPr lang="en-US" dirty="0">
                <a:latin typeface="Open Sans"/>
                <a:ea typeface="Open Sans"/>
                <a:cs typeface="Open Sans"/>
              </a:rPr>
              <a:t>Most cover images come from </a:t>
            </a:r>
            <a:r>
              <a:rPr lang="en-US" dirty="0" err="1">
                <a:latin typeface="Open Sans"/>
                <a:ea typeface="Open Sans"/>
                <a:cs typeface="Open Sans"/>
              </a:rPr>
              <a:t>Syndetics</a:t>
            </a:r>
            <a:r>
              <a:rPr lang="en-US" dirty="0">
                <a:latin typeface="Open Sans"/>
                <a:ea typeface="Open Sans"/>
                <a:cs typeface="Open Sans"/>
              </a:rPr>
              <a:t>.</a:t>
            </a:r>
          </a:p>
          <a:p>
            <a:r>
              <a:rPr lang="en-US">
                <a:latin typeface="Open Sans"/>
                <a:ea typeface="Open Sans"/>
                <a:cs typeface="Open Sans"/>
              </a:rPr>
              <a:t>Cover images are matched to bib records by ISBN, UPC, or EAN. </a:t>
            </a:r>
          </a:p>
          <a:p>
            <a:r>
              <a:rPr lang="en-US" dirty="0">
                <a:latin typeface="Open Sans"/>
                <a:ea typeface="Open Sans"/>
                <a:cs typeface="Open Sans"/>
              </a:rPr>
              <a:t>If a cover image is missing, </a:t>
            </a:r>
            <a:r>
              <a:rPr lang="en-US" dirty="0" err="1">
                <a:latin typeface="Open Sans"/>
                <a:ea typeface="Open Sans"/>
                <a:cs typeface="Open Sans"/>
              </a:rPr>
              <a:t>BiblioCore</a:t>
            </a:r>
            <a:r>
              <a:rPr lang="en-US" dirty="0">
                <a:latin typeface="Open Sans"/>
                <a:ea typeface="Open Sans"/>
                <a:cs typeface="Open Sans"/>
              </a:rPr>
              <a:t> can display an image from a link in the 856 tag. </a:t>
            </a:r>
          </a:p>
        </p:txBody>
      </p:sp>
    </p:spTree>
    <p:extLst>
      <p:ext uri="{BB962C8B-B14F-4D97-AF65-F5344CB8AC3E}">
        <p14:creationId xmlns:p14="http://schemas.microsoft.com/office/powerpoint/2010/main" val="1322490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5C6BFF-1433-4DDF-EC48-5B6B5676E701}"/>
              </a:ext>
            </a:extLst>
          </p:cNvPr>
          <p:cNvSpPr>
            <a:spLocks noGrp="1"/>
          </p:cNvSpPr>
          <p:nvPr>
            <p:ph type="title"/>
          </p:nvPr>
        </p:nvSpPr>
        <p:spPr/>
        <p:txBody>
          <a:bodyPr>
            <a:normAutofit fontScale="90000"/>
          </a:bodyPr>
          <a:lstStyle/>
          <a:p>
            <a:r>
              <a:rPr lang="en-US"/>
              <a:t>For virtual attendance: Please change your Zoom </a:t>
            </a:r>
            <a:r>
              <a:rPr lang="en-US" dirty="0"/>
              <a:t>name to display your name and library. </a:t>
            </a:r>
          </a:p>
        </p:txBody>
      </p:sp>
      <p:sp>
        <p:nvSpPr>
          <p:cNvPr id="4" name="Content Placeholder 3">
            <a:extLst>
              <a:ext uri="{FF2B5EF4-FFF2-40B4-BE49-F238E27FC236}">
                <a16:creationId xmlns:a16="http://schemas.microsoft.com/office/drawing/2014/main" id="{2AD3D608-C4BE-3015-EFBB-A28C98615062}"/>
              </a:ext>
            </a:extLst>
          </p:cNvPr>
          <p:cNvSpPr>
            <a:spLocks noGrp="1"/>
          </p:cNvSpPr>
          <p:nvPr>
            <p:ph idx="1"/>
          </p:nvPr>
        </p:nvSpPr>
        <p:spPr/>
        <p:txBody>
          <a:bodyPr/>
          <a:lstStyle/>
          <a:p>
            <a:r>
              <a:rPr lang="en-US" dirty="0"/>
              <a:t>Open the list of participants.</a:t>
            </a:r>
          </a:p>
          <a:p>
            <a:r>
              <a:rPr lang="en-US" dirty="0"/>
              <a:t>Find your name.</a:t>
            </a:r>
          </a:p>
          <a:p>
            <a:r>
              <a:rPr lang="en-US" dirty="0"/>
              <a:t>Click on the three dots. </a:t>
            </a:r>
          </a:p>
          <a:p>
            <a:pPr marL="0" indent="0">
              <a:buNone/>
            </a:pPr>
            <a:endParaRPr lang="en-US" dirty="0"/>
          </a:p>
          <a:p>
            <a:pPr marL="0" indent="0">
              <a:buNone/>
            </a:pPr>
            <a:endParaRPr lang="en-US" dirty="0"/>
          </a:p>
          <a:p>
            <a:r>
              <a:rPr lang="en-US" dirty="0"/>
              <a:t>Click on rename. </a:t>
            </a:r>
          </a:p>
          <a:p>
            <a:pPr marL="0" indent="0">
              <a:buNone/>
            </a:pPr>
            <a:endParaRPr lang="en-US" dirty="0"/>
          </a:p>
        </p:txBody>
      </p:sp>
      <p:pic>
        <p:nvPicPr>
          <p:cNvPr id="6" name="Picture 5" descr="A close up of a message&#10;&#10;Description automatically generated">
            <a:extLst>
              <a:ext uri="{FF2B5EF4-FFF2-40B4-BE49-F238E27FC236}">
                <a16:creationId xmlns:a16="http://schemas.microsoft.com/office/drawing/2014/main" id="{FCB50905-A609-39F0-3CA9-A9B2F046E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982" y="3429000"/>
            <a:ext cx="3626036" cy="863644"/>
          </a:xfrm>
          <a:prstGeom prst="rect">
            <a:avLst/>
          </a:prstGeom>
        </p:spPr>
      </p:pic>
      <p:pic>
        <p:nvPicPr>
          <p:cNvPr id="10" name="Picture 9" descr="A blue and red text box&#10;&#10;Description automatically generated">
            <a:extLst>
              <a:ext uri="{FF2B5EF4-FFF2-40B4-BE49-F238E27FC236}">
                <a16:creationId xmlns:a16="http://schemas.microsoft.com/office/drawing/2014/main" id="{B11E967E-9A42-4D04-9715-DF293F715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3971" y="5162075"/>
            <a:ext cx="5004057" cy="844593"/>
          </a:xfrm>
          <a:prstGeom prst="rect">
            <a:avLst/>
          </a:prstGeom>
        </p:spPr>
      </p:pic>
    </p:spTree>
    <p:extLst>
      <p:ext uri="{BB962C8B-B14F-4D97-AF65-F5344CB8AC3E}">
        <p14:creationId xmlns:p14="http://schemas.microsoft.com/office/powerpoint/2010/main" val="34018217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9D1FD-7B20-881D-E183-A84401C0315C}"/>
              </a:ext>
            </a:extLst>
          </p:cNvPr>
          <p:cNvSpPr>
            <a:spLocks noGrp="1"/>
          </p:cNvSpPr>
          <p:nvPr>
            <p:ph type="title"/>
          </p:nvPr>
        </p:nvSpPr>
        <p:spPr/>
        <p:txBody>
          <a:bodyPr/>
          <a:lstStyle/>
          <a:p>
            <a:r>
              <a:rPr lang="en-US">
                <a:ea typeface="Verdana"/>
              </a:rPr>
              <a:t>CCS Recommends Changing the Policy</a:t>
            </a:r>
            <a:endParaRPr lang="en-US"/>
          </a:p>
        </p:txBody>
      </p:sp>
      <p:sp>
        <p:nvSpPr>
          <p:cNvPr id="3" name="Content Placeholder 2">
            <a:extLst>
              <a:ext uri="{FF2B5EF4-FFF2-40B4-BE49-F238E27FC236}">
                <a16:creationId xmlns:a16="http://schemas.microsoft.com/office/drawing/2014/main" id="{01035827-521F-E105-AE6F-48D51AF0E5BF}"/>
              </a:ext>
            </a:extLst>
          </p:cNvPr>
          <p:cNvSpPr>
            <a:spLocks noGrp="1"/>
          </p:cNvSpPr>
          <p:nvPr>
            <p:ph idx="1"/>
          </p:nvPr>
        </p:nvSpPr>
        <p:spPr/>
        <p:txBody>
          <a:bodyPr vert="horz" lIns="91440" tIns="45720" rIns="91440" bIns="45720" rtlCol="0" anchor="t">
            <a:normAutofit/>
          </a:bodyPr>
          <a:lstStyle/>
          <a:p>
            <a:pPr marL="228600" lvl="2">
              <a:spcBef>
                <a:spcPts val="1000"/>
              </a:spcBef>
            </a:pPr>
            <a:r>
              <a:rPr lang="en-US" sz="2800">
                <a:latin typeface="Open Sans"/>
                <a:ea typeface="Open Sans"/>
                <a:cs typeface="Open Sans"/>
              </a:rPr>
              <a:t>The 856 tag for cover images should only be allowed in records for unique local material and material that does not have a single UPC or EAN.</a:t>
            </a:r>
          </a:p>
          <a:p>
            <a:pPr marL="228600" lvl="2">
              <a:spcBef>
                <a:spcPts val="1000"/>
              </a:spcBef>
            </a:pPr>
            <a:r>
              <a:rPr lang="en-US" sz="2800">
                <a:latin typeface="Open Sans"/>
                <a:ea typeface="Open Sans"/>
                <a:cs typeface="Open Sans"/>
              </a:rPr>
              <a:t>The library must host the image in a drive that can produce a link that will allow public access to the image.</a:t>
            </a:r>
          </a:p>
          <a:p>
            <a:pPr marL="228600" lvl="2">
              <a:spcBef>
                <a:spcPts val="1000"/>
              </a:spcBef>
            </a:pPr>
            <a:r>
              <a:rPr lang="en-US" sz="2800">
                <a:latin typeface="Open Sans"/>
                <a:ea typeface="Open Sans"/>
                <a:cs typeface="Open Sans"/>
              </a:rPr>
              <a:t>All other cover images should be removed from bibliographic records.</a:t>
            </a:r>
          </a:p>
          <a:p>
            <a:endParaRPr lang="en-US" dirty="0">
              <a:ea typeface="Open Sans"/>
              <a:cs typeface="Open Sans"/>
            </a:endParaRPr>
          </a:p>
        </p:txBody>
      </p:sp>
    </p:spTree>
    <p:extLst>
      <p:ext uri="{BB962C8B-B14F-4D97-AF65-F5344CB8AC3E}">
        <p14:creationId xmlns:p14="http://schemas.microsoft.com/office/powerpoint/2010/main" val="2955292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ECD31-929D-73F1-7E56-E0ED45B03FA3}"/>
              </a:ext>
            </a:extLst>
          </p:cNvPr>
          <p:cNvSpPr>
            <a:spLocks noGrp="1"/>
          </p:cNvSpPr>
          <p:nvPr>
            <p:ph type="title"/>
          </p:nvPr>
        </p:nvSpPr>
        <p:spPr/>
        <p:txBody>
          <a:bodyPr/>
          <a:lstStyle/>
          <a:p>
            <a:r>
              <a:rPr lang="en-US">
                <a:ea typeface="Verdana"/>
              </a:rPr>
              <a:t>SCRAP Advisory Group Recommendation</a:t>
            </a:r>
            <a:endParaRPr lang="en-US"/>
          </a:p>
        </p:txBody>
      </p:sp>
      <p:sp>
        <p:nvSpPr>
          <p:cNvPr id="3" name="Content Placeholder 2">
            <a:extLst>
              <a:ext uri="{FF2B5EF4-FFF2-40B4-BE49-F238E27FC236}">
                <a16:creationId xmlns:a16="http://schemas.microsoft.com/office/drawing/2014/main" id="{4637B34A-7127-BAA5-509C-AE516A3AA451}"/>
              </a:ext>
            </a:extLst>
          </p:cNvPr>
          <p:cNvSpPr>
            <a:spLocks noGrp="1"/>
          </p:cNvSpPr>
          <p:nvPr>
            <p:ph idx="1"/>
          </p:nvPr>
        </p:nvSpPr>
        <p:spPr/>
        <p:txBody>
          <a:bodyPr vert="horz" lIns="91440" tIns="45720" rIns="91440" bIns="45720" rtlCol="0" anchor="t">
            <a:normAutofit/>
          </a:bodyPr>
          <a:lstStyle/>
          <a:p>
            <a:r>
              <a:rPr lang="en-US">
                <a:ea typeface="+mn-lt"/>
                <a:cs typeface="+mn-lt"/>
              </a:rPr>
              <a:t>SCRAP voted to approve the motion to:</a:t>
            </a:r>
          </a:p>
          <a:p>
            <a:pPr lvl="1">
              <a:buFont typeface="Courier New" panose="020B0604020202020204" pitchFamily="34" charset="0"/>
              <a:buChar char="o"/>
            </a:pPr>
            <a:r>
              <a:rPr lang="en-US">
                <a:ea typeface="+mn-lt"/>
                <a:cs typeface="+mn-lt"/>
              </a:rPr>
              <a:t> Recommend that CAMM allows the 856 tags for cover images for unique local material and material that does not have a single UPC or EAN in the CCS database.</a:t>
            </a:r>
            <a:endParaRPr lang="en-US">
              <a:ea typeface="Open Sans"/>
              <a:cs typeface="Open Sans"/>
            </a:endParaRPr>
          </a:p>
          <a:p>
            <a:endParaRPr lang="en-US" dirty="0">
              <a:ea typeface="Open Sans"/>
              <a:cs typeface="Open Sans"/>
            </a:endParaRPr>
          </a:p>
        </p:txBody>
      </p:sp>
    </p:spTree>
    <p:extLst>
      <p:ext uri="{BB962C8B-B14F-4D97-AF65-F5344CB8AC3E}">
        <p14:creationId xmlns:p14="http://schemas.microsoft.com/office/powerpoint/2010/main" val="1490486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930CA-7FAE-5DA0-D960-9F9DFFA82CB1}"/>
              </a:ext>
            </a:extLst>
          </p:cNvPr>
          <p:cNvSpPr>
            <a:spLocks noGrp="1"/>
          </p:cNvSpPr>
          <p:nvPr>
            <p:ph type="title"/>
          </p:nvPr>
        </p:nvSpPr>
        <p:spPr>
          <a:xfrm>
            <a:off x="0" y="1"/>
            <a:ext cx="12192000" cy="1690688"/>
          </a:xfrm>
        </p:spPr>
        <p:txBody>
          <a:bodyPr anchor="ctr">
            <a:normAutofit/>
          </a:bodyPr>
          <a:lstStyle/>
          <a:p>
            <a:r>
              <a:rPr lang="en-US"/>
              <a:t>Example</a:t>
            </a:r>
          </a:p>
        </p:txBody>
      </p:sp>
      <p:pic>
        <p:nvPicPr>
          <p:cNvPr id="4" name="Content Placeholder 3">
            <a:extLst>
              <a:ext uri="{FF2B5EF4-FFF2-40B4-BE49-F238E27FC236}">
                <a16:creationId xmlns:a16="http://schemas.microsoft.com/office/drawing/2014/main" id="{2BDEEFF0-F908-9542-E2A5-78B47711C3B6}"/>
              </a:ext>
            </a:extLst>
          </p:cNvPr>
          <p:cNvPicPr>
            <a:picLocks noGrp="1" noChangeAspect="1"/>
          </p:cNvPicPr>
          <p:nvPr>
            <p:ph idx="1"/>
          </p:nvPr>
        </p:nvPicPr>
        <p:blipFill>
          <a:blip r:embed="rId3"/>
          <a:stretch>
            <a:fillRect/>
          </a:stretch>
        </p:blipFill>
        <p:spPr>
          <a:xfrm>
            <a:off x="129153" y="3330247"/>
            <a:ext cx="5964865" cy="1342093"/>
          </a:xfrm>
          <a:prstGeom prst="rect">
            <a:avLst/>
          </a:prstGeom>
          <a:ln>
            <a:noFill/>
          </a:ln>
          <a:effectLst>
            <a:outerShdw blurRad="292100" dist="139700" dir="2700000" algn="tl" rotWithShape="0">
              <a:srgbClr val="333333">
                <a:alpha val="65000"/>
              </a:srgbClr>
            </a:outerShdw>
          </a:effectLst>
        </p:spPr>
      </p:pic>
      <p:pic>
        <p:nvPicPr>
          <p:cNvPr id="5" name="Content Placeholder 4">
            <a:extLst>
              <a:ext uri="{FF2B5EF4-FFF2-40B4-BE49-F238E27FC236}">
                <a16:creationId xmlns:a16="http://schemas.microsoft.com/office/drawing/2014/main" id="{3107A6D2-4850-985E-07ED-A55583C4548D}"/>
              </a:ext>
            </a:extLst>
          </p:cNvPr>
          <p:cNvPicPr>
            <a:picLocks noGrp="1" noChangeAspect="1"/>
          </p:cNvPicPr>
          <p:nvPr>
            <p:ph idx="10"/>
          </p:nvPr>
        </p:nvPicPr>
        <p:blipFill>
          <a:blip r:embed="rId4"/>
          <a:stretch>
            <a:fillRect/>
          </a:stretch>
        </p:blipFill>
        <p:spPr>
          <a:xfrm>
            <a:off x="6304628" y="2620828"/>
            <a:ext cx="5461172" cy="27480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4854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FA8DE-8EEC-D0E4-CE4A-91072C50FC1D}"/>
              </a:ext>
            </a:extLst>
          </p:cNvPr>
          <p:cNvSpPr>
            <a:spLocks noGrp="1"/>
          </p:cNvSpPr>
          <p:nvPr>
            <p:ph type="title"/>
          </p:nvPr>
        </p:nvSpPr>
        <p:spPr/>
        <p:txBody>
          <a:bodyPr/>
          <a:lstStyle/>
          <a:p>
            <a:r>
              <a:rPr lang="en-US">
                <a:ea typeface="Verdana"/>
              </a:rPr>
              <a:t>Example Motion </a:t>
            </a:r>
            <a:endParaRPr lang="en-US"/>
          </a:p>
        </p:txBody>
      </p:sp>
      <p:sp>
        <p:nvSpPr>
          <p:cNvPr id="3" name="Content Placeholder 2">
            <a:extLst>
              <a:ext uri="{FF2B5EF4-FFF2-40B4-BE49-F238E27FC236}">
                <a16:creationId xmlns:a16="http://schemas.microsoft.com/office/drawing/2014/main" id="{8C763AA3-6D52-95FB-66E7-4D71DB93655E}"/>
              </a:ext>
            </a:extLst>
          </p:cNvPr>
          <p:cNvSpPr>
            <a:spLocks noGrp="1"/>
          </p:cNvSpPr>
          <p:nvPr>
            <p:ph idx="1"/>
          </p:nvPr>
        </p:nvSpPr>
        <p:spPr/>
        <p:txBody>
          <a:bodyPr vert="horz" lIns="91440" tIns="45720" rIns="91440" bIns="45720" rtlCol="0" anchor="t">
            <a:normAutofit/>
          </a:bodyPr>
          <a:lstStyle/>
          <a:p>
            <a:r>
              <a:rPr lang="en-US">
                <a:latin typeface="Calibri"/>
                <a:ea typeface="Calibri"/>
                <a:cs typeface="Calibri"/>
              </a:rPr>
              <a:t>Allow the 856 tags for cover images for unique local material and material that does not have a single UPC or EAN in the CCS database.</a:t>
            </a:r>
            <a:endParaRPr lang="en-US"/>
          </a:p>
        </p:txBody>
      </p:sp>
    </p:spTree>
    <p:extLst>
      <p:ext uri="{BB962C8B-B14F-4D97-AF65-F5344CB8AC3E}">
        <p14:creationId xmlns:p14="http://schemas.microsoft.com/office/powerpoint/2010/main" val="1917511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46D4-F1E8-005D-92CC-34CBDEA52D62}"/>
              </a:ext>
            </a:extLst>
          </p:cNvPr>
          <p:cNvSpPr>
            <a:spLocks noGrp="1"/>
          </p:cNvSpPr>
          <p:nvPr>
            <p:ph type="title"/>
          </p:nvPr>
        </p:nvSpPr>
        <p:spPr/>
        <p:txBody>
          <a:bodyPr/>
          <a:lstStyle/>
          <a:p>
            <a:r>
              <a:rPr lang="en-US">
                <a:ea typeface="Verdana"/>
              </a:rPr>
              <a:t>Cover Images in </a:t>
            </a:r>
            <a:r>
              <a:rPr lang="en-US" err="1">
                <a:ea typeface="Verdana"/>
              </a:rPr>
              <a:t>BiblioCore</a:t>
            </a:r>
            <a:endParaRPr lang="en-US" err="1"/>
          </a:p>
        </p:txBody>
      </p:sp>
    </p:spTree>
    <p:extLst>
      <p:ext uri="{BB962C8B-B14F-4D97-AF65-F5344CB8AC3E}">
        <p14:creationId xmlns:p14="http://schemas.microsoft.com/office/powerpoint/2010/main" val="2321539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FCED6-5C1C-2D8D-ACEA-667458E01BB8}"/>
              </a:ext>
            </a:extLst>
          </p:cNvPr>
          <p:cNvSpPr>
            <a:spLocks noGrp="1"/>
          </p:cNvSpPr>
          <p:nvPr>
            <p:ph type="title"/>
          </p:nvPr>
        </p:nvSpPr>
        <p:spPr/>
        <p:txBody>
          <a:bodyPr/>
          <a:lstStyle/>
          <a:p>
            <a:r>
              <a:rPr lang="en-US">
                <a:ea typeface="Verdana"/>
              </a:rPr>
              <a:t>Adding Images to the 856 for </a:t>
            </a:r>
            <a:r>
              <a:rPr lang="en-US" err="1">
                <a:ea typeface="Verdana"/>
              </a:rPr>
              <a:t>BiblioCore</a:t>
            </a:r>
            <a:endParaRPr lang="en-US" err="1"/>
          </a:p>
        </p:txBody>
      </p:sp>
      <p:sp>
        <p:nvSpPr>
          <p:cNvPr id="3" name="Content Placeholder 2">
            <a:extLst>
              <a:ext uri="{FF2B5EF4-FFF2-40B4-BE49-F238E27FC236}">
                <a16:creationId xmlns:a16="http://schemas.microsoft.com/office/drawing/2014/main" id="{7E3405BE-1100-6D31-96F2-D26820CA8EC5}"/>
              </a:ext>
            </a:extLst>
          </p:cNvPr>
          <p:cNvSpPr>
            <a:spLocks noGrp="1"/>
          </p:cNvSpPr>
          <p:nvPr>
            <p:ph idx="1"/>
          </p:nvPr>
        </p:nvSpPr>
        <p:spPr/>
        <p:txBody>
          <a:bodyPr vert="horz" lIns="91440" tIns="45720" rIns="91440" bIns="45720" rtlCol="0" anchor="t">
            <a:normAutofit/>
          </a:bodyPr>
          <a:lstStyle/>
          <a:p>
            <a:r>
              <a:rPr lang="en-US">
                <a:highlight>
                  <a:srgbClr val="FFFFFF"/>
                </a:highlight>
                <a:latin typeface="Open Sans"/>
                <a:ea typeface="Open Sans"/>
                <a:cs typeface="Open Sans"/>
              </a:rPr>
              <a:t>Use </a:t>
            </a:r>
            <a:r>
              <a:rPr lang="en-US" b="1">
                <a:highlight>
                  <a:srgbClr val="FFFFFF"/>
                </a:highlight>
                <a:latin typeface="Open Sans"/>
                <a:ea typeface="Open Sans"/>
                <a:cs typeface="Open Sans"/>
              </a:rPr>
              <a:t>indicator 42</a:t>
            </a:r>
            <a:r>
              <a:rPr lang="en-US">
                <a:highlight>
                  <a:srgbClr val="FFFFFF"/>
                </a:highlight>
                <a:latin typeface="Open Sans"/>
                <a:ea typeface="Open Sans"/>
                <a:cs typeface="Open Sans"/>
              </a:rPr>
              <a:t>.</a:t>
            </a:r>
            <a:endParaRPr lang="en-US">
              <a:latin typeface="Open Sans"/>
              <a:ea typeface="Open Sans"/>
              <a:cs typeface="Open Sans"/>
            </a:endParaRPr>
          </a:p>
          <a:p>
            <a:r>
              <a:rPr lang="en-US">
                <a:highlight>
                  <a:srgbClr val="FFFFFF"/>
                </a:highlight>
                <a:latin typeface="Open Sans"/>
                <a:ea typeface="Open Sans"/>
                <a:cs typeface="Open Sans"/>
              </a:rPr>
              <a:t>Add </a:t>
            </a:r>
            <a:r>
              <a:rPr lang="en-US" b="1">
                <a:highlight>
                  <a:srgbClr val="FFFFFF"/>
                </a:highlight>
                <a:latin typeface="Open Sans"/>
                <a:ea typeface="Open Sans"/>
                <a:cs typeface="Open Sans"/>
              </a:rPr>
              <a:t>subfield z or 3</a:t>
            </a:r>
            <a:r>
              <a:rPr lang="en-US">
                <a:highlight>
                  <a:srgbClr val="FFFFFF"/>
                </a:highlight>
                <a:latin typeface="Open Sans"/>
                <a:ea typeface="Open Sans"/>
                <a:cs typeface="Open Sans"/>
              </a:rPr>
              <a:t> with the following text:  </a:t>
            </a:r>
            <a:r>
              <a:rPr lang="en-US" b="1">
                <a:highlight>
                  <a:srgbClr val="FFFFFF"/>
                </a:highlight>
                <a:latin typeface="Open Sans"/>
                <a:ea typeface="Open Sans"/>
                <a:cs typeface="Open Sans"/>
              </a:rPr>
              <a:t>'Cover Image'</a:t>
            </a:r>
            <a:endParaRPr lang="en-US" b="1">
              <a:latin typeface="Open Sans"/>
              <a:ea typeface="Open Sans"/>
              <a:cs typeface="Open Sans"/>
            </a:endParaRPr>
          </a:p>
          <a:p>
            <a:r>
              <a:rPr lang="en-US">
                <a:highlight>
                  <a:srgbClr val="FFFFFF"/>
                </a:highlight>
                <a:latin typeface="Open Sans"/>
                <a:ea typeface="Open Sans"/>
                <a:cs typeface="Open Sans"/>
              </a:rPr>
              <a:t>Add the URL to the image following the u subfield indicator.</a:t>
            </a:r>
            <a:endParaRPr lang="en-US">
              <a:latin typeface="Open Sans"/>
              <a:ea typeface="Open Sans"/>
              <a:cs typeface="Open Sans"/>
            </a:endParaRPr>
          </a:p>
          <a:p>
            <a:r>
              <a:rPr lang="en-US" b="1">
                <a:highlight>
                  <a:srgbClr val="FFFFFF"/>
                </a:highlight>
                <a:latin typeface="Open Sans"/>
                <a:ea typeface="Open Sans"/>
                <a:cs typeface="Open Sans"/>
              </a:rPr>
              <a:t>Example:</a:t>
            </a:r>
            <a:endParaRPr lang="en-US">
              <a:latin typeface="Open Sans"/>
              <a:ea typeface="Open Sans"/>
              <a:cs typeface="Open Sans"/>
            </a:endParaRPr>
          </a:p>
          <a:p>
            <a:pPr marL="0" indent="0" algn="ctr">
              <a:buNone/>
            </a:pPr>
            <a:r>
              <a:rPr lang="en-US" sz="2400" i="1" dirty="0">
                <a:highlight>
                  <a:srgbClr val="FFFFFF"/>
                </a:highlight>
                <a:latin typeface="Open Sans"/>
                <a:ea typeface="Open Sans"/>
                <a:cs typeface="Open Sans"/>
              </a:rPr>
              <a:t>856 42 $</a:t>
            </a:r>
            <a:r>
              <a:rPr lang="en-US" sz="2400" i="1" dirty="0" err="1">
                <a:highlight>
                  <a:srgbClr val="FFFFFF"/>
                </a:highlight>
                <a:latin typeface="Open Sans"/>
                <a:ea typeface="Open Sans"/>
                <a:cs typeface="Open Sans"/>
              </a:rPr>
              <a:t>zCover</a:t>
            </a:r>
            <a:r>
              <a:rPr lang="en-US" sz="2400" i="1" dirty="0">
                <a:highlight>
                  <a:srgbClr val="FFFFFF"/>
                </a:highlight>
                <a:latin typeface="Open Sans"/>
                <a:ea typeface="Open Sans"/>
                <a:cs typeface="Open Sans"/>
              </a:rPr>
              <a:t> </a:t>
            </a:r>
            <a:r>
              <a:rPr lang="en-US" sz="2400" i="1" dirty="0" err="1">
                <a:highlight>
                  <a:srgbClr val="FFFFFF"/>
                </a:highlight>
                <a:latin typeface="Open Sans"/>
                <a:ea typeface="Open Sans"/>
                <a:cs typeface="Open Sans"/>
              </a:rPr>
              <a:t>Image$uhttp</a:t>
            </a:r>
            <a:r>
              <a:rPr lang="en-US" sz="2400" i="1" dirty="0">
                <a:highlight>
                  <a:srgbClr val="FFFFFF"/>
                </a:highlight>
                <a:latin typeface="Open Sans"/>
                <a:ea typeface="Open Sans"/>
                <a:cs typeface="Open Sans"/>
              </a:rPr>
              <a:t>://anytownlibrary.org/images/9780545029360.JPG</a:t>
            </a:r>
            <a:endParaRPr lang="en-US" sz="2400" dirty="0">
              <a:latin typeface="Open Sans"/>
              <a:ea typeface="Open Sans"/>
              <a:cs typeface="Open Sans"/>
            </a:endParaRPr>
          </a:p>
          <a:p>
            <a:endParaRPr lang="en-US">
              <a:ea typeface="Open Sans"/>
              <a:cs typeface="Open Sans"/>
            </a:endParaRPr>
          </a:p>
        </p:txBody>
      </p:sp>
    </p:spTree>
    <p:extLst>
      <p:ext uri="{BB962C8B-B14F-4D97-AF65-F5344CB8AC3E}">
        <p14:creationId xmlns:p14="http://schemas.microsoft.com/office/powerpoint/2010/main" val="36289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00661-23B0-E9E0-FC04-C1780E4E12F3}"/>
              </a:ext>
            </a:extLst>
          </p:cNvPr>
          <p:cNvSpPr>
            <a:spLocks noGrp="1"/>
          </p:cNvSpPr>
          <p:nvPr>
            <p:ph type="title"/>
          </p:nvPr>
        </p:nvSpPr>
        <p:spPr/>
        <p:txBody>
          <a:bodyPr/>
          <a:lstStyle/>
          <a:p>
            <a:r>
              <a:rPr lang="en-US">
                <a:ea typeface="Verdana"/>
              </a:rPr>
              <a:t>Image Specifications</a:t>
            </a:r>
            <a:endParaRPr lang="en-US"/>
          </a:p>
        </p:txBody>
      </p:sp>
      <p:graphicFrame>
        <p:nvGraphicFramePr>
          <p:cNvPr id="5" name="Content Placeholder 4">
            <a:extLst>
              <a:ext uri="{FF2B5EF4-FFF2-40B4-BE49-F238E27FC236}">
                <a16:creationId xmlns:a16="http://schemas.microsoft.com/office/drawing/2014/main" id="{8A6913D5-911C-242B-5692-D2F8ED1328FD}"/>
              </a:ext>
            </a:extLst>
          </p:cNvPr>
          <p:cNvGraphicFramePr>
            <a:graphicFrameLocks noGrp="1"/>
          </p:cNvGraphicFramePr>
          <p:nvPr>
            <p:ph idx="1"/>
            <p:extLst>
              <p:ext uri="{D42A27DB-BD31-4B8C-83A1-F6EECF244321}">
                <p14:modId xmlns:p14="http://schemas.microsoft.com/office/powerpoint/2010/main" val="3373467708"/>
              </p:ext>
            </p:extLst>
          </p:nvPr>
        </p:nvGraphicFramePr>
        <p:xfrm>
          <a:off x="3047999" y="2313541"/>
          <a:ext cx="6664843" cy="3695619"/>
        </p:xfrm>
        <a:graphic>
          <a:graphicData uri="http://schemas.openxmlformats.org/drawingml/2006/table">
            <a:tbl>
              <a:tblPr bandRow="1">
                <a:tableStyleId>{5C22544A-7EE6-4342-B048-85BDC9FD1C3A}</a:tableStyleId>
              </a:tblPr>
              <a:tblGrid>
                <a:gridCol w="1304328">
                  <a:extLst>
                    <a:ext uri="{9D8B030D-6E8A-4147-A177-3AD203B41FA5}">
                      <a16:colId xmlns:a16="http://schemas.microsoft.com/office/drawing/2014/main" val="991408994"/>
                    </a:ext>
                  </a:extLst>
                </a:gridCol>
                <a:gridCol w="5360515">
                  <a:extLst>
                    <a:ext uri="{9D8B030D-6E8A-4147-A177-3AD203B41FA5}">
                      <a16:colId xmlns:a16="http://schemas.microsoft.com/office/drawing/2014/main" val="4001580317"/>
                    </a:ext>
                  </a:extLst>
                </a:gridCol>
              </a:tblGrid>
              <a:tr h="915643">
                <a:tc>
                  <a:txBody>
                    <a:bodyPr/>
                    <a:lstStyle/>
                    <a:p>
                      <a:pPr algn="l">
                        <a:buNone/>
                      </a:pPr>
                      <a:r>
                        <a:rPr lang="en-US" sz="1400" b="1" i="0">
                          <a:solidFill>
                            <a:srgbClr val="474747"/>
                          </a:solidFill>
                          <a:effectLst/>
                          <a:latin typeface="Open Sans"/>
                          <a:ea typeface="Open Sans"/>
                          <a:cs typeface="Open Sans"/>
                        </a:rPr>
                        <a:t>Formats</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tc>
                  <a:txBody>
                    <a:bodyPr/>
                    <a:lstStyle/>
                    <a:p>
                      <a:pPr algn="l">
                        <a:buNone/>
                      </a:pPr>
                      <a:r>
                        <a:rPr lang="en-US" sz="1400" b="0" i="0">
                          <a:solidFill>
                            <a:srgbClr val="474747"/>
                          </a:solidFill>
                          <a:effectLst/>
                          <a:latin typeface="Open Sans"/>
                          <a:ea typeface="Open Sans"/>
                          <a:cs typeface="Open Sans"/>
                        </a:rPr>
                        <a:t>Image files must be in one of two formats:</a:t>
                      </a:r>
                    </a:p>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JPEG</a:t>
                      </a:r>
                    </a:p>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GIF</a:t>
                      </a:r>
                    </a:p>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PNG</a:t>
                      </a: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extLst>
                  <a:ext uri="{0D108BD9-81ED-4DB2-BD59-A6C34878D82A}">
                    <a16:rowId xmlns:a16="http://schemas.microsoft.com/office/drawing/2014/main" val="3567814114"/>
                  </a:ext>
                </a:extLst>
              </a:tr>
              <a:tr h="915643">
                <a:tc>
                  <a:txBody>
                    <a:bodyPr/>
                    <a:lstStyle/>
                    <a:p>
                      <a:pPr algn="l">
                        <a:buNone/>
                      </a:pPr>
                      <a:r>
                        <a:rPr lang="en-US" sz="1400" b="1" i="0">
                          <a:solidFill>
                            <a:srgbClr val="474747"/>
                          </a:solidFill>
                          <a:effectLst/>
                          <a:latin typeface="Open Sans"/>
                          <a:ea typeface="Open Sans"/>
                          <a:cs typeface="Open Sans"/>
                        </a:rPr>
                        <a:t>Image Size</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tc>
                  <a:txBody>
                    <a:bodyPr/>
                    <a:lstStyle/>
                    <a:p>
                      <a:pPr algn="l">
                        <a:buNone/>
                      </a:pPr>
                      <a:r>
                        <a:rPr lang="en-US" sz="1400" b="0" i="0" err="1">
                          <a:solidFill>
                            <a:srgbClr val="474747"/>
                          </a:solidFill>
                          <a:effectLst/>
                          <a:latin typeface="Open Sans"/>
                          <a:ea typeface="Open Sans"/>
                          <a:cs typeface="Open Sans"/>
                        </a:rPr>
                        <a:t>BiblioCore</a:t>
                      </a:r>
                      <a:r>
                        <a:rPr lang="en-US" sz="1400" b="0" i="0">
                          <a:solidFill>
                            <a:srgbClr val="474747"/>
                          </a:solidFill>
                          <a:effectLst/>
                          <a:latin typeface="Open Sans"/>
                          <a:ea typeface="Open Sans"/>
                          <a:cs typeface="Open Sans"/>
                        </a:rPr>
                        <a:t> will display the same image on search results and on the bib page. </a:t>
                      </a:r>
                    </a:p>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Image size should be </a:t>
                      </a:r>
                      <a:r>
                        <a:rPr lang="en-US" sz="1400" b="1" i="0">
                          <a:solidFill>
                            <a:srgbClr val="474747"/>
                          </a:solidFill>
                          <a:effectLst/>
                          <a:latin typeface="Open Sans"/>
                          <a:ea typeface="Open Sans"/>
                          <a:cs typeface="Open Sans"/>
                        </a:rPr>
                        <a:t>268 </a:t>
                      </a:r>
                      <a:r>
                        <a:rPr lang="en-US" sz="1400" b="1" i="0" err="1">
                          <a:solidFill>
                            <a:srgbClr val="474747"/>
                          </a:solidFill>
                          <a:effectLst/>
                          <a:latin typeface="Open Sans"/>
                          <a:ea typeface="Open Sans"/>
                          <a:cs typeface="Open Sans"/>
                        </a:rPr>
                        <a:t>px</a:t>
                      </a:r>
                      <a:r>
                        <a:rPr lang="en-US" sz="1400" b="1" i="0">
                          <a:solidFill>
                            <a:srgbClr val="474747"/>
                          </a:solidFill>
                          <a:effectLst/>
                          <a:latin typeface="Open Sans"/>
                          <a:ea typeface="Open Sans"/>
                          <a:cs typeface="Open Sans"/>
                        </a:rPr>
                        <a:t> wide by 402 </a:t>
                      </a:r>
                      <a:r>
                        <a:rPr lang="en-US" sz="1400" b="1" i="0" err="1">
                          <a:solidFill>
                            <a:srgbClr val="474747"/>
                          </a:solidFill>
                          <a:effectLst/>
                          <a:latin typeface="Open Sans"/>
                          <a:ea typeface="Open Sans"/>
                          <a:cs typeface="Open Sans"/>
                        </a:rPr>
                        <a:t>px</a:t>
                      </a:r>
                      <a:r>
                        <a:rPr lang="en-US" sz="1400" b="1" i="0">
                          <a:solidFill>
                            <a:srgbClr val="474747"/>
                          </a:solidFill>
                          <a:effectLst/>
                          <a:latin typeface="Open Sans"/>
                          <a:ea typeface="Open Sans"/>
                          <a:cs typeface="Open Sans"/>
                        </a:rPr>
                        <a:t> high.</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extLst>
                  <a:ext uri="{0D108BD9-81ED-4DB2-BD59-A6C34878D82A}">
                    <a16:rowId xmlns:a16="http://schemas.microsoft.com/office/drawing/2014/main" val="750181816"/>
                  </a:ext>
                </a:extLst>
              </a:tr>
              <a:tr h="915643">
                <a:tc>
                  <a:txBody>
                    <a:bodyPr/>
                    <a:lstStyle/>
                    <a:p>
                      <a:pPr algn="l">
                        <a:buNone/>
                      </a:pPr>
                      <a:r>
                        <a:rPr lang="en-US" sz="1400" b="1" i="0">
                          <a:solidFill>
                            <a:srgbClr val="474747"/>
                          </a:solidFill>
                          <a:effectLst/>
                          <a:latin typeface="Open Sans"/>
                          <a:ea typeface="Open Sans"/>
                          <a:cs typeface="Open Sans"/>
                        </a:rPr>
                        <a:t>File Names</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tc>
                  <a:txBody>
                    <a:bodyPr/>
                    <a:lstStyle/>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Use any file-naming convention that is convenient for you.</a:t>
                      </a:r>
                    </a:p>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Ensure that each image has a </a:t>
                      </a:r>
                      <a:r>
                        <a:rPr lang="en-US" sz="1400" b="1" i="0">
                          <a:solidFill>
                            <a:srgbClr val="474747"/>
                          </a:solidFill>
                          <a:effectLst/>
                          <a:latin typeface="Open Sans"/>
                          <a:ea typeface="Open Sans"/>
                          <a:cs typeface="Open Sans"/>
                        </a:rPr>
                        <a:t>unique file name.</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extLst>
                  <a:ext uri="{0D108BD9-81ED-4DB2-BD59-A6C34878D82A}">
                    <a16:rowId xmlns:a16="http://schemas.microsoft.com/office/drawing/2014/main" val="402887943"/>
                  </a:ext>
                </a:extLst>
              </a:tr>
              <a:tr h="915643">
                <a:tc>
                  <a:txBody>
                    <a:bodyPr/>
                    <a:lstStyle/>
                    <a:p>
                      <a:pPr algn="l">
                        <a:buNone/>
                      </a:pPr>
                      <a:r>
                        <a:rPr lang="en-US" sz="1400" b="1" i="0">
                          <a:solidFill>
                            <a:srgbClr val="474747"/>
                          </a:solidFill>
                          <a:effectLst/>
                          <a:latin typeface="Open Sans"/>
                          <a:ea typeface="Open Sans"/>
                          <a:cs typeface="Open Sans"/>
                        </a:rPr>
                        <a:t>Hosting</a:t>
                      </a:r>
                      <a:endParaRPr lang="en-US" sz="1400" b="0" i="0">
                        <a:solidFill>
                          <a:srgbClr val="474747"/>
                        </a:solidFill>
                        <a:effectLst/>
                        <a:latin typeface="Open Sans"/>
                        <a:ea typeface="Open Sans"/>
                        <a:cs typeface="Open Sans"/>
                      </a:endParaRP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tc>
                  <a:txBody>
                    <a:bodyPr/>
                    <a:lstStyle/>
                    <a:p>
                      <a:pPr marL="342900" marR="0" lvl="0" indent="-342900" algn="l">
                        <a:buFont typeface="Arial" panose="020B0604020202020204" pitchFamily="34" charset="0"/>
                        <a:buChar char="•"/>
                      </a:pPr>
                      <a:r>
                        <a:rPr lang="en-US" sz="1400" b="0" i="0">
                          <a:solidFill>
                            <a:srgbClr val="474747"/>
                          </a:solidFill>
                          <a:effectLst/>
                          <a:latin typeface="Open Sans"/>
                          <a:ea typeface="Open Sans"/>
                          <a:cs typeface="Open Sans"/>
                        </a:rPr>
                        <a:t>Images can be stored anywhere as long as they are </a:t>
                      </a:r>
                      <a:r>
                        <a:rPr lang="en-US" sz="1400" b="1" i="0">
                          <a:solidFill>
                            <a:srgbClr val="474747"/>
                          </a:solidFill>
                          <a:effectLst/>
                          <a:latin typeface="Open Sans"/>
                          <a:ea typeface="Open Sans"/>
                          <a:cs typeface="Open Sans"/>
                        </a:rPr>
                        <a:t>publicly accessible </a:t>
                      </a:r>
                      <a:r>
                        <a:rPr lang="en-US" sz="1400" b="0" i="0">
                          <a:solidFill>
                            <a:srgbClr val="474747"/>
                          </a:solidFill>
                          <a:effectLst/>
                          <a:latin typeface="Open Sans"/>
                          <a:ea typeface="Open Sans"/>
                          <a:cs typeface="Open Sans"/>
                        </a:rPr>
                        <a:t>(can be linked to)</a:t>
                      </a:r>
                    </a:p>
                  </a:txBody>
                  <a:tcPr marL="47625" marR="47625" marT="47625" marB="47625" anchor="ctr">
                    <a:lnL w="9525" cap="flat" cmpd="sng" algn="ctr">
                      <a:solidFill>
                        <a:srgbClr val="2F3941"/>
                      </a:solidFill>
                      <a:prstDash val="solid"/>
                      <a:round/>
                      <a:headEnd type="none" w="med" len="med"/>
                      <a:tailEnd type="none" w="med" len="med"/>
                    </a:lnL>
                    <a:lnR w="9525" cap="flat" cmpd="sng" algn="ctr">
                      <a:solidFill>
                        <a:srgbClr val="2F3941"/>
                      </a:solidFill>
                      <a:prstDash val="solid"/>
                      <a:round/>
                      <a:headEnd type="none" w="med" len="med"/>
                      <a:tailEnd type="none" w="med" len="med"/>
                    </a:lnR>
                    <a:lnT w="9525" cap="flat" cmpd="sng" algn="ctr">
                      <a:solidFill>
                        <a:srgbClr val="2F3941"/>
                      </a:solidFill>
                      <a:prstDash val="solid"/>
                      <a:round/>
                      <a:headEnd type="none" w="med" len="med"/>
                      <a:tailEnd type="none" w="med" len="med"/>
                    </a:lnT>
                    <a:lnB w="9525" cap="flat" cmpd="sng" algn="ctr">
                      <a:solidFill>
                        <a:srgbClr val="2F3941"/>
                      </a:solidFill>
                      <a:prstDash val="solid"/>
                      <a:round/>
                      <a:headEnd type="none" w="med" len="med"/>
                      <a:tailEnd type="none" w="med" len="med"/>
                    </a:lnB>
                    <a:solidFill>
                      <a:srgbClr val="FFFFFF"/>
                    </a:solidFill>
                  </a:tcPr>
                </a:tc>
                <a:extLst>
                  <a:ext uri="{0D108BD9-81ED-4DB2-BD59-A6C34878D82A}">
                    <a16:rowId xmlns:a16="http://schemas.microsoft.com/office/drawing/2014/main" val="341975913"/>
                  </a:ext>
                </a:extLst>
              </a:tr>
            </a:tbl>
          </a:graphicData>
        </a:graphic>
      </p:graphicFrame>
    </p:spTree>
    <p:extLst>
      <p:ext uri="{BB962C8B-B14F-4D97-AF65-F5344CB8AC3E}">
        <p14:creationId xmlns:p14="http://schemas.microsoft.com/office/powerpoint/2010/main" val="2350131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C4C4D-3382-33DA-8E74-B017B2697825}"/>
              </a:ext>
            </a:extLst>
          </p:cNvPr>
          <p:cNvSpPr>
            <a:spLocks noGrp="1"/>
          </p:cNvSpPr>
          <p:nvPr>
            <p:ph type="title"/>
          </p:nvPr>
        </p:nvSpPr>
        <p:spPr/>
        <p:txBody>
          <a:bodyPr/>
          <a:lstStyle/>
          <a:p>
            <a:r>
              <a:rPr lang="en-US">
                <a:ea typeface="Verdana"/>
              </a:rPr>
              <a:t>TCP/IP Importing</a:t>
            </a:r>
            <a:endParaRPr lang="en-US"/>
          </a:p>
        </p:txBody>
      </p:sp>
    </p:spTree>
    <p:extLst>
      <p:ext uri="{BB962C8B-B14F-4D97-AF65-F5344CB8AC3E}">
        <p14:creationId xmlns:p14="http://schemas.microsoft.com/office/powerpoint/2010/main" val="96510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A3E13-C7D0-2287-5DF5-219C02341B7F}"/>
              </a:ext>
            </a:extLst>
          </p:cNvPr>
          <p:cNvSpPr>
            <a:spLocks noGrp="1"/>
          </p:cNvSpPr>
          <p:nvPr>
            <p:ph type="title"/>
          </p:nvPr>
        </p:nvSpPr>
        <p:spPr/>
        <p:txBody>
          <a:bodyPr/>
          <a:lstStyle/>
          <a:p>
            <a:r>
              <a:rPr lang="en-US">
                <a:latin typeface="Open Sans"/>
                <a:ea typeface="Open Sans"/>
                <a:cs typeface="Open Sans"/>
              </a:rPr>
              <a:t>Limitations of TCP/IP MARC Import</a:t>
            </a:r>
            <a:endParaRPr lang="en-US"/>
          </a:p>
        </p:txBody>
      </p:sp>
      <p:sp>
        <p:nvSpPr>
          <p:cNvPr id="3" name="Content Placeholder 2">
            <a:extLst>
              <a:ext uri="{FF2B5EF4-FFF2-40B4-BE49-F238E27FC236}">
                <a16:creationId xmlns:a16="http://schemas.microsoft.com/office/drawing/2014/main" id="{0152CF86-49A6-3783-66D4-2808C7047991}"/>
              </a:ext>
            </a:extLst>
          </p:cNvPr>
          <p:cNvSpPr>
            <a:spLocks noGrp="1"/>
          </p:cNvSpPr>
          <p:nvPr>
            <p:ph idx="1"/>
          </p:nvPr>
        </p:nvSpPr>
        <p:spPr/>
        <p:txBody>
          <a:bodyPr vert="horz" lIns="91440" tIns="45720" rIns="91440" bIns="45720" rtlCol="0" anchor="t">
            <a:normAutofit lnSpcReduction="10000"/>
          </a:bodyPr>
          <a:lstStyle/>
          <a:p>
            <a:r>
              <a:rPr lang="en-US" sz="2600">
                <a:ea typeface="Open Sans"/>
                <a:cs typeface="Open Sans"/>
              </a:rPr>
              <a:t>Only final bibliographic records can be imported using the TCP/IP connection.</a:t>
            </a:r>
            <a:endParaRPr lang="en-US">
              <a:ea typeface="Open Sans"/>
              <a:cs typeface="Open Sans"/>
            </a:endParaRPr>
          </a:p>
          <a:p>
            <a:r>
              <a:rPr lang="en-US" sz="2600" dirty="0">
                <a:ea typeface="Open Sans"/>
                <a:cs typeface="Open Sans"/>
              </a:rPr>
              <a:t>Options for importing on-order bibliographic records or authority </a:t>
            </a:r>
            <a:r>
              <a:rPr lang="en-US" sz="2600">
                <a:ea typeface="Open Sans"/>
                <a:cs typeface="Open Sans"/>
              </a:rPr>
              <a:t>records:</a:t>
            </a:r>
            <a:endParaRPr lang="en-US">
              <a:ea typeface="Open Sans"/>
              <a:cs typeface="Open Sans"/>
            </a:endParaRPr>
          </a:p>
          <a:p>
            <a:pPr lvl="1">
              <a:buFont typeface="Courier New" panose="020B0604020202020204" pitchFamily="34" charset="0"/>
              <a:buChar char="o"/>
            </a:pPr>
            <a:r>
              <a:rPr lang="en-US" sz="2000" dirty="0">
                <a:ea typeface="Open Sans"/>
                <a:cs typeface="Open Sans"/>
              </a:rPr>
              <a:t>Use the export settings in </a:t>
            </a:r>
            <a:r>
              <a:rPr lang="en-US" sz="2000" err="1">
                <a:ea typeface="Open Sans"/>
                <a:cs typeface="Open Sans"/>
              </a:rPr>
              <a:t>Connexion</a:t>
            </a:r>
            <a:r>
              <a:rPr lang="en-US" sz="2000">
                <a:ea typeface="Open Sans"/>
                <a:cs typeface="Open Sans"/>
              </a:rPr>
              <a:t> to export to a file and import it as usual.</a:t>
            </a:r>
            <a:endParaRPr lang="en-US" sz="2000" dirty="0">
              <a:ea typeface="Open Sans"/>
              <a:cs typeface="Open Sans"/>
            </a:endParaRPr>
          </a:p>
          <a:p>
            <a:pPr lvl="1">
              <a:buFont typeface="Courier New" panose="020B0604020202020204" pitchFamily="34" charset="0"/>
              <a:buChar char="o"/>
            </a:pPr>
            <a:r>
              <a:rPr lang="en-US" sz="2000">
                <a:ea typeface="Open Sans"/>
                <a:cs typeface="Open Sans"/>
              </a:rPr>
              <a:t>Import the records from the remote database (Z39.50) with the Find Tool in Polaris.</a:t>
            </a:r>
          </a:p>
          <a:p>
            <a:r>
              <a:rPr lang="en-US" sz="2600">
                <a:ea typeface="Open Sans"/>
                <a:cs typeface="Open Sans"/>
              </a:rPr>
              <a:t>Everyone must use the same import profile.</a:t>
            </a:r>
            <a:endParaRPr lang="en-US">
              <a:ea typeface="Open Sans"/>
              <a:cs typeface="Open Sans"/>
            </a:endParaRPr>
          </a:p>
          <a:p>
            <a:pPr lvl="1">
              <a:buFont typeface="Courier New" panose="020B0604020202020204" pitchFamily="34" charset="0"/>
              <a:buChar char="o"/>
            </a:pPr>
            <a:r>
              <a:rPr lang="en-US" sz="2000">
                <a:ea typeface="Open Sans"/>
                <a:cs typeface="Open Sans"/>
              </a:rPr>
              <a:t>Import profile name: TCP-IP connection</a:t>
            </a:r>
          </a:p>
          <a:p>
            <a:pPr lvl="1">
              <a:buFont typeface="Courier New" panose="020B0604020202020204" pitchFamily="34" charset="0"/>
              <a:buChar char="o"/>
            </a:pPr>
            <a:r>
              <a:rPr lang="en-US" sz="2000">
                <a:ea typeface="Open Sans"/>
                <a:cs typeface="Open Sans"/>
              </a:rPr>
              <a:t>This is the import profile for importing final records from OCLC.</a:t>
            </a:r>
          </a:p>
          <a:p>
            <a:r>
              <a:rPr lang="en-US" sz="2600">
                <a:ea typeface="Open Sans"/>
                <a:cs typeface="Open Sans"/>
              </a:rPr>
              <a:t>Record set name: </a:t>
            </a:r>
            <a:endParaRPr lang="en-US">
              <a:ea typeface="Open Sans"/>
              <a:cs typeface="Open Sans"/>
            </a:endParaRPr>
          </a:p>
          <a:p>
            <a:pPr lvl="1">
              <a:buFont typeface="Courier New" panose="020B0604020202020204" pitchFamily="34" charset="0"/>
              <a:buChar char="o"/>
            </a:pPr>
            <a:r>
              <a:rPr lang="en-US" sz="2000">
                <a:ea typeface="Open Sans"/>
                <a:cs typeface="Open Sans"/>
              </a:rPr>
              <a:t>TCP-IP OCLC Full Bibs Final (with date and time after)</a:t>
            </a:r>
          </a:p>
          <a:p>
            <a:pPr lvl="1">
              <a:buFont typeface="Courier New" panose="020B0604020202020204" pitchFamily="34" charset="0"/>
              <a:buChar char="o"/>
            </a:pPr>
            <a:r>
              <a:rPr lang="en-US" sz="2000">
                <a:ea typeface="Open Sans"/>
                <a:cs typeface="Open Sans"/>
              </a:rPr>
              <a:t>TCP-IP OCLC Full Bibs Provisional (with date and time after)</a:t>
            </a:r>
          </a:p>
          <a:p>
            <a:r>
              <a:rPr lang="en-US" sz="2600">
                <a:ea typeface="Open Sans"/>
                <a:cs typeface="Open Sans"/>
              </a:rPr>
              <a:t>Import jobs queue does not show the name of a library or username.</a:t>
            </a:r>
            <a:endParaRPr lang="en-US"/>
          </a:p>
          <a:p>
            <a:endParaRPr lang="en-US" dirty="0">
              <a:ea typeface="Open Sans"/>
              <a:cs typeface="Open Sans"/>
            </a:endParaRPr>
          </a:p>
        </p:txBody>
      </p:sp>
    </p:spTree>
    <p:extLst>
      <p:ext uri="{BB962C8B-B14F-4D97-AF65-F5344CB8AC3E}">
        <p14:creationId xmlns:p14="http://schemas.microsoft.com/office/powerpoint/2010/main" val="2726601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81D8E-0CA4-5C1B-8B39-B4FC26B03AA4}"/>
              </a:ext>
            </a:extLst>
          </p:cNvPr>
          <p:cNvSpPr>
            <a:spLocks noGrp="1"/>
          </p:cNvSpPr>
          <p:nvPr>
            <p:ph type="title"/>
          </p:nvPr>
        </p:nvSpPr>
        <p:spPr/>
        <p:txBody>
          <a:bodyPr/>
          <a:lstStyle/>
          <a:p>
            <a:r>
              <a:rPr lang="en-US" err="1">
                <a:ea typeface="Verdana"/>
              </a:rPr>
              <a:t>BiblioCore</a:t>
            </a:r>
            <a:endParaRPr lang="en-US" err="1"/>
          </a:p>
        </p:txBody>
      </p:sp>
    </p:spTree>
    <p:extLst>
      <p:ext uri="{BB962C8B-B14F-4D97-AF65-F5344CB8AC3E}">
        <p14:creationId xmlns:p14="http://schemas.microsoft.com/office/powerpoint/2010/main" val="1393541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5A8EB-27B4-1CD9-2C1C-D090FC2FE0D2}"/>
              </a:ext>
            </a:extLst>
          </p:cNvPr>
          <p:cNvSpPr>
            <a:spLocks noGrp="1"/>
          </p:cNvSpPr>
          <p:nvPr>
            <p:ph type="title"/>
          </p:nvPr>
        </p:nvSpPr>
        <p:spPr/>
        <p:txBody>
          <a:bodyPr/>
          <a:lstStyle/>
          <a:p>
            <a:r>
              <a:rPr lang="en-US" err="1">
                <a:ea typeface="Verdana"/>
              </a:rPr>
              <a:t>BiblioCore</a:t>
            </a:r>
            <a:r>
              <a:rPr lang="en-US">
                <a:ea typeface="Verdana"/>
              </a:rPr>
              <a:t> Launch</a:t>
            </a:r>
            <a:endParaRPr lang="en-US"/>
          </a:p>
        </p:txBody>
      </p:sp>
      <p:sp>
        <p:nvSpPr>
          <p:cNvPr id="3" name="Content Placeholder 2">
            <a:extLst>
              <a:ext uri="{FF2B5EF4-FFF2-40B4-BE49-F238E27FC236}">
                <a16:creationId xmlns:a16="http://schemas.microsoft.com/office/drawing/2014/main" id="{38455371-1919-4154-7513-FF5D054AF671}"/>
              </a:ext>
            </a:extLst>
          </p:cNvPr>
          <p:cNvSpPr>
            <a:spLocks noGrp="1"/>
          </p:cNvSpPr>
          <p:nvPr>
            <p:ph idx="1"/>
          </p:nvPr>
        </p:nvSpPr>
        <p:spPr/>
        <p:txBody>
          <a:bodyPr vert="horz" lIns="91440" tIns="45720" rIns="91440" bIns="45720" rtlCol="0" anchor="t">
            <a:normAutofit/>
          </a:bodyPr>
          <a:lstStyle/>
          <a:p>
            <a:pPr>
              <a:lnSpc>
                <a:spcPct val="100000"/>
              </a:lnSpc>
              <a:spcBef>
                <a:spcPts val="100"/>
              </a:spcBef>
              <a:spcAft>
                <a:spcPts val="100"/>
              </a:spcAft>
            </a:pPr>
            <a:r>
              <a:rPr lang="en-US">
                <a:ea typeface="Open Sans"/>
                <a:cs typeface="Open Sans"/>
              </a:rPr>
              <a:t>Performance issues should now be resolved:</a:t>
            </a:r>
            <a:endParaRPr lang="en-US"/>
          </a:p>
          <a:p>
            <a:pPr lvl="1">
              <a:lnSpc>
                <a:spcPct val="100000"/>
              </a:lnSpc>
              <a:spcBef>
                <a:spcPts val="100"/>
              </a:spcBef>
              <a:spcAft>
                <a:spcPts val="100"/>
              </a:spcAft>
              <a:buFont typeface="Courier New" panose="020B0604020202020204" pitchFamily="34" charset="0"/>
              <a:buChar char="o"/>
            </a:pPr>
            <a:r>
              <a:rPr lang="en-US">
                <a:latin typeface="Open Sans"/>
                <a:ea typeface="Open Sans"/>
                <a:cs typeface="Open Sans"/>
              </a:rPr>
              <a:t>Increase in 500 errors and We're Very Sorry errors</a:t>
            </a:r>
          </a:p>
          <a:p>
            <a:pPr lvl="1">
              <a:lnSpc>
                <a:spcPct val="100000"/>
              </a:lnSpc>
              <a:spcBef>
                <a:spcPts val="100"/>
              </a:spcBef>
              <a:spcAft>
                <a:spcPts val="100"/>
              </a:spcAft>
              <a:buFont typeface="Courier New" panose="020B0604020202020204" pitchFamily="34" charset="0"/>
              <a:buChar char="o"/>
            </a:pPr>
            <a:r>
              <a:rPr lang="en-US">
                <a:latin typeface="Open Sans"/>
                <a:ea typeface="Open Sans"/>
                <a:cs typeface="Open Sans"/>
              </a:rPr>
              <a:t>Indexing Delays</a:t>
            </a:r>
          </a:p>
          <a:p>
            <a:pPr>
              <a:lnSpc>
                <a:spcPct val="100000"/>
              </a:lnSpc>
              <a:spcBef>
                <a:spcPts val="100"/>
              </a:spcBef>
              <a:spcAft>
                <a:spcPts val="100"/>
              </a:spcAft>
            </a:pPr>
            <a:r>
              <a:rPr lang="en-US">
                <a:latin typeface="Open Sans"/>
                <a:ea typeface="Open Sans"/>
                <a:cs typeface="Open Sans"/>
              </a:rPr>
              <a:t>Issues affected all </a:t>
            </a:r>
            <a:r>
              <a:rPr lang="en-US" err="1">
                <a:latin typeface="Open Sans"/>
                <a:ea typeface="Open Sans"/>
                <a:cs typeface="Open Sans"/>
              </a:rPr>
              <a:t>BiblioCore</a:t>
            </a:r>
            <a:r>
              <a:rPr lang="en-US">
                <a:latin typeface="Open Sans"/>
                <a:ea typeface="Open Sans"/>
                <a:cs typeface="Open Sans"/>
              </a:rPr>
              <a:t> customers</a:t>
            </a:r>
            <a:endParaRPr lang="en-US">
              <a:ea typeface="Open Sans"/>
              <a:cs typeface="Open Sans"/>
            </a:endParaRPr>
          </a:p>
          <a:p>
            <a:pPr>
              <a:lnSpc>
                <a:spcPct val="100000"/>
              </a:lnSpc>
              <a:spcBef>
                <a:spcPts val="100"/>
              </a:spcBef>
              <a:spcAft>
                <a:spcPts val="100"/>
              </a:spcAft>
            </a:pPr>
            <a:r>
              <a:rPr lang="en-US">
                <a:latin typeface="Open Sans"/>
                <a:ea typeface="Open Sans"/>
                <a:cs typeface="Open Sans"/>
              </a:rPr>
              <a:t>Root cause has not been shared yet</a:t>
            </a:r>
          </a:p>
        </p:txBody>
      </p:sp>
    </p:spTree>
    <p:extLst>
      <p:ext uri="{BB962C8B-B14F-4D97-AF65-F5344CB8AC3E}">
        <p14:creationId xmlns:p14="http://schemas.microsoft.com/office/powerpoint/2010/main" val="3210485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DECA-B1CF-EDA6-1CF8-AA2C34EFB060}"/>
              </a:ext>
            </a:extLst>
          </p:cNvPr>
          <p:cNvSpPr>
            <a:spLocks noGrp="1"/>
          </p:cNvSpPr>
          <p:nvPr>
            <p:ph type="title"/>
          </p:nvPr>
        </p:nvSpPr>
        <p:spPr/>
        <p:txBody>
          <a:bodyPr/>
          <a:lstStyle/>
          <a:p>
            <a:r>
              <a:rPr lang="en-US" err="1">
                <a:ea typeface="Verdana"/>
              </a:rPr>
              <a:t>BiblioCore</a:t>
            </a:r>
            <a:r>
              <a:rPr lang="en-US">
                <a:ea typeface="Verdana"/>
              </a:rPr>
              <a:t> Launch</a:t>
            </a:r>
            <a:endParaRPr lang="en-US"/>
          </a:p>
        </p:txBody>
      </p:sp>
      <p:sp>
        <p:nvSpPr>
          <p:cNvPr id="3" name="Content Placeholder 2">
            <a:extLst>
              <a:ext uri="{FF2B5EF4-FFF2-40B4-BE49-F238E27FC236}">
                <a16:creationId xmlns:a16="http://schemas.microsoft.com/office/drawing/2014/main" id="{F952710B-051E-4A92-68B8-7A9362443D3E}"/>
              </a:ext>
            </a:extLst>
          </p:cNvPr>
          <p:cNvSpPr>
            <a:spLocks noGrp="1"/>
          </p:cNvSpPr>
          <p:nvPr>
            <p:ph idx="1"/>
          </p:nvPr>
        </p:nvSpPr>
        <p:spPr/>
        <p:txBody>
          <a:bodyPr vert="horz" lIns="91440" tIns="45720" rIns="91440" bIns="45720" rtlCol="0" anchor="t">
            <a:normAutofit/>
          </a:bodyPr>
          <a:lstStyle/>
          <a:p>
            <a:pPr>
              <a:lnSpc>
                <a:spcPct val="100000"/>
              </a:lnSpc>
              <a:spcAft>
                <a:spcPts val="200"/>
              </a:spcAft>
            </a:pPr>
            <a:r>
              <a:rPr lang="en-US" err="1"/>
              <a:t>BiblioCore</a:t>
            </a:r>
            <a:r>
              <a:rPr lang="en-US"/>
              <a:t> should sync regularly moving forward:</a:t>
            </a:r>
            <a:endParaRPr lang="en-US">
              <a:ea typeface="Open Sans"/>
              <a:cs typeface="Open Sans"/>
            </a:endParaRPr>
          </a:p>
          <a:p>
            <a:pPr lvl="1">
              <a:lnSpc>
                <a:spcPct val="100000"/>
              </a:lnSpc>
              <a:spcAft>
                <a:spcPts val="200"/>
              </a:spcAft>
              <a:buFont typeface="Courier New,monospace" panose="020B0604020202020204" pitchFamily="34" charset="0"/>
              <a:buChar char="o"/>
            </a:pPr>
            <a:r>
              <a:rPr lang="en-US" b="1"/>
              <a:t>Hourly: </a:t>
            </a:r>
            <a:r>
              <a:rPr lang="en-US"/>
              <a:t>Hourly syncs manage record additions, updates to existing records, changes in item status, and hold counts</a:t>
            </a:r>
            <a:endParaRPr lang="en-US">
              <a:ea typeface="Open Sans"/>
              <a:cs typeface="Open Sans"/>
            </a:endParaRPr>
          </a:p>
          <a:p>
            <a:pPr lvl="1">
              <a:lnSpc>
                <a:spcPct val="100000"/>
              </a:lnSpc>
              <a:spcAft>
                <a:spcPts val="200"/>
              </a:spcAft>
              <a:buFont typeface="Courier New,monospace" panose="020B0604020202020204" pitchFamily="34" charset="0"/>
              <a:buChar char="o"/>
            </a:pPr>
            <a:r>
              <a:rPr lang="en-US" b="1"/>
              <a:t>Nightly: </a:t>
            </a:r>
            <a:r>
              <a:rPr lang="en-US"/>
              <a:t>AKA nightly "corrections" process. Handles bibliographic record deletions/updates/additions, admin setting changes, and other settings that are not caught during hourly syncs </a:t>
            </a:r>
            <a:endParaRPr lang="en-US">
              <a:ea typeface="Open Sans"/>
              <a:cs typeface="Open Sans"/>
            </a:endParaRPr>
          </a:p>
        </p:txBody>
      </p:sp>
    </p:spTree>
    <p:extLst>
      <p:ext uri="{BB962C8B-B14F-4D97-AF65-F5344CB8AC3E}">
        <p14:creationId xmlns:p14="http://schemas.microsoft.com/office/powerpoint/2010/main" val="2611052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35387-1DE3-953E-DDD0-A8F85316E6D5}"/>
              </a:ext>
            </a:extLst>
          </p:cNvPr>
          <p:cNvSpPr>
            <a:spLocks noGrp="1"/>
          </p:cNvSpPr>
          <p:nvPr>
            <p:ph type="title"/>
          </p:nvPr>
        </p:nvSpPr>
        <p:spPr/>
        <p:txBody>
          <a:bodyPr/>
          <a:lstStyle/>
          <a:p>
            <a:r>
              <a:rPr lang="en-US">
                <a:ea typeface="Verdana"/>
              </a:rPr>
              <a:t>Upcoming Changes for EContent Record Display</a:t>
            </a:r>
          </a:p>
        </p:txBody>
      </p:sp>
    </p:spTree>
    <p:extLst>
      <p:ext uri="{BB962C8B-B14F-4D97-AF65-F5344CB8AC3E}">
        <p14:creationId xmlns:p14="http://schemas.microsoft.com/office/powerpoint/2010/main" val="2989318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27451-EF0E-5043-90C9-8E805439E992}"/>
              </a:ext>
            </a:extLst>
          </p:cNvPr>
          <p:cNvSpPr>
            <a:spLocks noGrp="1"/>
          </p:cNvSpPr>
          <p:nvPr>
            <p:ph type="title"/>
          </p:nvPr>
        </p:nvSpPr>
        <p:spPr/>
        <p:txBody>
          <a:bodyPr/>
          <a:lstStyle/>
          <a:p>
            <a:r>
              <a:rPr lang="en-US">
                <a:ea typeface="Verdana"/>
              </a:rPr>
              <a:t>Upcoming Changes for eContent</a:t>
            </a:r>
          </a:p>
        </p:txBody>
      </p:sp>
      <p:sp>
        <p:nvSpPr>
          <p:cNvPr id="3" name="Content Placeholder 2">
            <a:extLst>
              <a:ext uri="{FF2B5EF4-FFF2-40B4-BE49-F238E27FC236}">
                <a16:creationId xmlns:a16="http://schemas.microsoft.com/office/drawing/2014/main" id="{C65129EB-C1A8-4F46-8C89-2A55E41EAE24}"/>
              </a:ext>
            </a:extLst>
          </p:cNvPr>
          <p:cNvSpPr>
            <a:spLocks noGrp="1"/>
          </p:cNvSpPr>
          <p:nvPr>
            <p:ph idx="1"/>
          </p:nvPr>
        </p:nvSpPr>
        <p:spPr/>
        <p:txBody>
          <a:bodyPr vert="horz" lIns="91440" tIns="45720" rIns="91440" bIns="45720" rtlCol="0" anchor="t">
            <a:normAutofit/>
          </a:bodyPr>
          <a:lstStyle/>
          <a:p>
            <a:pPr>
              <a:lnSpc>
                <a:spcPct val="100000"/>
              </a:lnSpc>
            </a:pPr>
            <a:r>
              <a:rPr lang="en-US">
                <a:ea typeface="Open Sans"/>
                <a:cs typeface="Open Sans"/>
              </a:rPr>
              <a:t>Due to issues with how eContent is scoped in </a:t>
            </a:r>
            <a:r>
              <a:rPr lang="en-US" err="1">
                <a:ea typeface="Open Sans"/>
                <a:cs typeface="Open Sans"/>
              </a:rPr>
              <a:t>BiblioCore</a:t>
            </a:r>
            <a:r>
              <a:rPr lang="en-US">
                <a:ea typeface="Open Sans"/>
                <a:cs typeface="Open Sans"/>
              </a:rPr>
              <a:t>, Governing Board voted to temporarily suppress </a:t>
            </a:r>
            <a:r>
              <a:rPr lang="en-US" b="1">
                <a:ea typeface="Open Sans"/>
                <a:cs typeface="Open Sans"/>
              </a:rPr>
              <a:t>non-integrated eContent</a:t>
            </a:r>
            <a:r>
              <a:rPr lang="en-US">
                <a:ea typeface="Open Sans"/>
                <a:cs typeface="Open Sans"/>
              </a:rPr>
              <a:t> in the catalog. </a:t>
            </a:r>
          </a:p>
          <a:p>
            <a:pPr>
              <a:lnSpc>
                <a:spcPct val="100000"/>
              </a:lnSpc>
            </a:pPr>
            <a:r>
              <a:rPr lang="en-US">
                <a:latin typeface="Open Sans"/>
                <a:ea typeface="Open Sans"/>
                <a:cs typeface="Open Sans"/>
              </a:rPr>
              <a:t>CCS staff will conduct additional research and make a recommendation for a permanent solution later in FY 2027. </a:t>
            </a:r>
          </a:p>
        </p:txBody>
      </p:sp>
    </p:spTree>
    <p:extLst>
      <p:ext uri="{BB962C8B-B14F-4D97-AF65-F5344CB8AC3E}">
        <p14:creationId xmlns:p14="http://schemas.microsoft.com/office/powerpoint/2010/main" val="1104970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7C822-928F-1A51-E8D1-5CDB33B84225}"/>
              </a:ext>
            </a:extLst>
          </p:cNvPr>
          <p:cNvSpPr>
            <a:spLocks noGrp="1"/>
          </p:cNvSpPr>
          <p:nvPr>
            <p:ph type="title"/>
          </p:nvPr>
        </p:nvSpPr>
        <p:spPr/>
        <p:txBody>
          <a:bodyPr/>
          <a:lstStyle/>
          <a:p>
            <a:r>
              <a:rPr lang="en-US"/>
              <a:t>Integrated EContent</a:t>
            </a:r>
          </a:p>
        </p:txBody>
      </p:sp>
      <p:sp>
        <p:nvSpPr>
          <p:cNvPr id="3" name="Content Placeholder 2">
            <a:extLst>
              <a:ext uri="{FF2B5EF4-FFF2-40B4-BE49-F238E27FC236}">
                <a16:creationId xmlns:a16="http://schemas.microsoft.com/office/drawing/2014/main" id="{B35E847A-01E5-B974-FED5-86548FA78029}"/>
              </a:ext>
            </a:extLst>
          </p:cNvPr>
          <p:cNvSpPr>
            <a:spLocks noGrp="1"/>
          </p:cNvSpPr>
          <p:nvPr>
            <p:ph idx="1"/>
          </p:nvPr>
        </p:nvSpPr>
        <p:spPr>
          <a:xfrm>
            <a:off x="160421" y="1825625"/>
            <a:ext cx="12031579" cy="2171172"/>
          </a:xfrm>
        </p:spPr>
        <p:txBody>
          <a:bodyPr vert="horz" lIns="91440" tIns="45720" rIns="91440" bIns="45720" rtlCol="0" anchor="t">
            <a:normAutofit fontScale="92500"/>
          </a:bodyPr>
          <a:lstStyle/>
          <a:p>
            <a:r>
              <a:rPr lang="en-US">
                <a:latin typeface="Open Sans"/>
                <a:ea typeface="Open Sans"/>
                <a:cs typeface="Open Sans"/>
              </a:rPr>
              <a:t>Records are automatically imported into the system through the Polaris API</a:t>
            </a:r>
          </a:p>
          <a:p>
            <a:r>
              <a:rPr lang="en-US">
                <a:latin typeface="Open Sans"/>
                <a:ea typeface="Open Sans"/>
                <a:cs typeface="Open Sans"/>
              </a:rPr>
              <a:t>Users can search, check out, and place holds in the catalog. </a:t>
            </a:r>
          </a:p>
          <a:p>
            <a:r>
              <a:rPr lang="en-US">
                <a:latin typeface="Open Sans"/>
                <a:ea typeface="Open Sans"/>
                <a:cs typeface="Open Sans"/>
              </a:rPr>
              <a:t>Checkouts and holds are synched to the user's account</a:t>
            </a:r>
          </a:p>
          <a:p>
            <a:r>
              <a:rPr lang="en-US">
                <a:latin typeface="Open Sans"/>
                <a:ea typeface="Open Sans"/>
                <a:cs typeface="Open Sans"/>
              </a:rPr>
              <a:t>Vendors: Overdrive, Cloud Library</a:t>
            </a:r>
          </a:p>
        </p:txBody>
      </p:sp>
      <p:grpSp>
        <p:nvGrpSpPr>
          <p:cNvPr id="6" name="Group 5">
            <a:extLst>
              <a:ext uri="{FF2B5EF4-FFF2-40B4-BE49-F238E27FC236}">
                <a16:creationId xmlns:a16="http://schemas.microsoft.com/office/drawing/2014/main" id="{775900FB-7E40-7D39-B148-46B8BEE81B05}"/>
              </a:ext>
            </a:extLst>
          </p:cNvPr>
          <p:cNvGrpSpPr/>
          <p:nvPr/>
        </p:nvGrpSpPr>
        <p:grpSpPr>
          <a:xfrm>
            <a:off x="1768439" y="3776278"/>
            <a:ext cx="9573684" cy="2552701"/>
            <a:chOff x="1768439" y="3776278"/>
            <a:chExt cx="9573684" cy="2552701"/>
          </a:xfrm>
        </p:grpSpPr>
        <p:pic>
          <p:nvPicPr>
            <p:cNvPr id="5" name="Picture 4" descr="A screenshot of a computer&#10;&#10;AI-generated content may be incorrect.">
              <a:extLst>
                <a:ext uri="{FF2B5EF4-FFF2-40B4-BE49-F238E27FC236}">
                  <a16:creationId xmlns:a16="http://schemas.microsoft.com/office/drawing/2014/main" id="{FE958CBE-0D1C-8D1A-D0F2-8B5DC0DD7CAC}"/>
                </a:ext>
              </a:extLst>
            </p:cNvPr>
            <p:cNvPicPr>
              <a:picLocks noChangeAspect="1"/>
            </p:cNvPicPr>
            <p:nvPr/>
          </p:nvPicPr>
          <p:blipFill>
            <a:blip r:embed="rId3"/>
            <a:stretch>
              <a:fillRect/>
            </a:stretch>
          </p:blipFill>
          <p:spPr>
            <a:xfrm>
              <a:off x="1768439" y="3776278"/>
              <a:ext cx="9573684" cy="2552701"/>
            </a:xfrm>
            <a:prstGeom prst="rect">
              <a:avLst/>
            </a:prstGeom>
          </p:spPr>
        </p:pic>
        <p:sp>
          <p:nvSpPr>
            <p:cNvPr id="4" name="Arrow: Right 3">
              <a:extLst>
                <a:ext uri="{FF2B5EF4-FFF2-40B4-BE49-F238E27FC236}">
                  <a16:creationId xmlns:a16="http://schemas.microsoft.com/office/drawing/2014/main" id="{D62B5060-E611-3DA9-A530-621244FBBCA6}"/>
                </a:ext>
              </a:extLst>
            </p:cNvPr>
            <p:cNvSpPr/>
            <p:nvPr/>
          </p:nvSpPr>
          <p:spPr>
            <a:xfrm>
              <a:off x="7374569" y="5210672"/>
              <a:ext cx="863600" cy="304800"/>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81321388"/>
      </p:ext>
    </p:extLst>
  </p:cSld>
  <p:clrMapOvr>
    <a:masterClrMapping/>
  </p:clrMapOvr>
</p:sld>
</file>

<file path=ppt/theme/theme1.xml><?xml version="1.0" encoding="utf-8"?>
<a:theme xmlns:a="http://schemas.openxmlformats.org/drawingml/2006/main" name="CCS-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S-Theme" id="{D8B29484-AAF0-4EFE-B5FA-BD93817055CD}" vid="{BD5692A5-0219-43EB-AB0A-279E88752A3F}"/>
    </a:ext>
  </a:extLst>
</a:theme>
</file>

<file path=ppt/theme/theme2.xml><?xml version="1.0" encoding="utf-8"?>
<a:theme xmlns:a="http://schemas.openxmlformats.org/drawingml/2006/main" name="1_Office Theme">
  <a:themeElements>
    <a:clrScheme name="Custom 1">
      <a:dk1>
        <a:srgbClr val="000000"/>
      </a:dk1>
      <a:lt1>
        <a:srgbClr val="FFFFFF"/>
      </a:lt1>
      <a:dk2>
        <a:srgbClr val="6D6E71"/>
      </a:dk2>
      <a:lt2>
        <a:srgbClr val="58595B"/>
      </a:lt2>
      <a:accent1>
        <a:srgbClr val="0065A4"/>
      </a:accent1>
      <a:accent2>
        <a:srgbClr val="00B050"/>
      </a:accent2>
      <a:accent3>
        <a:srgbClr val="F47735"/>
      </a:accent3>
      <a:accent4>
        <a:srgbClr val="1A6871"/>
      </a:accent4>
      <a:accent5>
        <a:srgbClr val="0C4360"/>
      </a:accent5>
      <a:accent6>
        <a:srgbClr val="F47735"/>
      </a:accent6>
      <a:hlink>
        <a:srgbClr val="00559A"/>
      </a:hlink>
      <a:folHlink>
        <a:srgbClr val="595851"/>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
      <a:dk1>
        <a:srgbClr val="000000"/>
      </a:dk1>
      <a:lt1>
        <a:srgbClr val="FFFFFF"/>
      </a:lt1>
      <a:dk2>
        <a:srgbClr val="6D6E71"/>
      </a:dk2>
      <a:lt2>
        <a:srgbClr val="58595B"/>
      </a:lt2>
      <a:accent1>
        <a:srgbClr val="0065A4"/>
      </a:accent1>
      <a:accent2>
        <a:srgbClr val="00B050"/>
      </a:accent2>
      <a:accent3>
        <a:srgbClr val="F47735"/>
      </a:accent3>
      <a:accent4>
        <a:srgbClr val="1A6871"/>
      </a:accent4>
      <a:accent5>
        <a:srgbClr val="0C4360"/>
      </a:accent5>
      <a:accent6>
        <a:srgbClr val="F47735"/>
      </a:accent6>
      <a:hlink>
        <a:srgbClr val="00559A"/>
      </a:hlink>
      <a:folHlink>
        <a:srgbClr val="595851"/>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4fb2b99-be89-4f45-b37c-be1ef0c04955">
      <Terms xmlns="http://schemas.microsoft.com/office/infopath/2007/PartnerControls"/>
    </lcf76f155ced4ddcb4097134ff3c332f>
    <TaxCatchAll xmlns="49174984-12fa-4a24-9ef6-8a7dc6c2db71" xsi:nil="true"/>
    <SharedWithUsers xmlns="49174984-12fa-4a24-9ef6-8a7dc6c2db71">
      <UserInfo>
        <DisplayName/>
        <AccountId xsi:nil="true"/>
        <AccountType/>
      </UserInfo>
    </SharedWithUsers>
    <Approximately_x0020_how_x0020_long_x0020_do_x0020_you_x0020_think_x0020_we_x0020_will_x0020_need_x0020_to_x0020_discuss_x0020_this_x0020_agenda_x0020_item_x003f_ xmlns="04fb2b99-be89-4f45-b37c-be1ef0c04955" xsi:nil="true"/>
    <Meeting_x0020_date xmlns="04fb2b99-be89-4f45-b37c-be1ef0c04955"/>
    <How_x0020_do_x0020_you_x0020_plan_x0020_to_x0020_attend_x0020_the_x0020_meeting_x003f_ xmlns="04fb2b99-be89-4f45-b37c-be1ef0c04955"/>
    <Are_x0020_there_x0020_additional_x0020_resources_x002c__x0020_links_x0020_or_x0020_examples_x0020_that_x0020_library_x0020_staff_x0020_should_x0020_review_x0020_prior_x0020_to_x0020_the_x0020_meeting_x003f_ xmlns="04fb2b99-be89-4f45-b37c-be1ef0c04955" xsi:nil="true"/>
    <Name_x0020_ xmlns="04fb2b99-be89-4f45-b37c-be1ef0c04955"/>
    <If_x0020_you_x0020_are_x0020_submitting_x0020_an_x0020_agenda_x0020_item_x002c__x0020_would_x0020_you_x0020_be_x0020_comfortable_x0020_presenting_x0020_it_x0020_to_x0020_the_x0020_group_x003f_ xmlns="04fb2b99-be89-4f45-b37c-be1ef0c04955" xsi:nil="true"/>
    <Description_x0020_of_x0020_Agenda_x0020_Item xmlns="04fb2b99-be89-4f45-b37c-be1ef0c04955" xsi:nil="true"/>
    <Library_x0020_ xmlns="04fb2b99-be89-4f45-b37c-be1ef0c04955"/>
    <Topic_x0020_for_x0020_Agenda xmlns="04fb2b99-be89-4f45-b37c-be1ef0c04955" xsi:nil="true"/>
    <CONTINUING_x0020_EDUCATION xmlns="04fb2b99-be89-4f45-b37c-be1ef0c0495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17FD8AEDA893740B2E2B561320165F3" ma:contentTypeVersion="29" ma:contentTypeDescription="Create a new document." ma:contentTypeScope="" ma:versionID="1377d9e0cac2a27d77d955a455f8b3da">
  <xsd:schema xmlns:xsd="http://www.w3.org/2001/XMLSchema" xmlns:xs="http://www.w3.org/2001/XMLSchema" xmlns:p="http://schemas.microsoft.com/office/2006/metadata/properties" xmlns:ns2="04fb2b99-be89-4f45-b37c-be1ef0c04955" xmlns:ns3="49174984-12fa-4a24-9ef6-8a7dc6c2db71" targetNamespace="http://schemas.microsoft.com/office/2006/metadata/properties" ma:root="true" ma:fieldsID="c7b0a67c0da0533577f182d4128a6210" ns2:_="" ns3:_="">
    <xsd:import namespace="04fb2b99-be89-4f45-b37c-be1ef0c04955"/>
    <xsd:import namespace="49174984-12fa-4a24-9ef6-8a7dc6c2db71"/>
    <xsd:element name="properties">
      <xsd:complexType>
        <xsd:sequence>
          <xsd:element name="documentManagement">
            <xsd:complexType>
              <xsd:all>
                <xsd:element ref="ns2:Library_x0020_"/>
                <xsd:element ref="ns2:Name_x0020_"/>
                <xsd:element ref="ns2:Meeting_x0020_date"/>
                <xsd:element ref="ns2:How_x0020_do_x0020_you_x0020_plan_x0020_to_x0020_attend_x0020_the_x0020_meeting_x003f_"/>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Topic_x0020_for_x0020_Agenda" minOccurs="0"/>
                <xsd:element ref="ns2:Description_x0020_of_x0020_Agenda_x0020_Item" minOccurs="0"/>
                <xsd:element ref="ns2:Are_x0020_there_x0020_additional_x0020_resources_x002c__x0020_links_x0020_or_x0020_examples_x0020_that_x0020_library_x0020_staff_x0020_should_x0020_review_x0020_prior_x0020_to_x0020_the_x0020_meeting_x003f_" minOccurs="0"/>
                <xsd:element ref="ns2:If_x0020_you_x0020_are_x0020_submitting_x0020_an_x0020_agenda_x0020_item_x002c__x0020_would_x0020_you_x0020_be_x0020_comfortable_x0020_presenting_x0020_it_x0020_to_x0020_the_x0020_group_x003f_" minOccurs="0"/>
                <xsd:element ref="ns2:Approximately_x0020_how_x0020_long_x0020_do_x0020_you_x0020_think_x0020_we_x0020_will_x0020_need_x0020_to_x0020_discuss_x0020_this_x0020_agenda_x0020_item_x003f_" minOccurs="0"/>
                <xsd:element ref="ns2:CONTINUING_x0020_EDU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fb2b99-be89-4f45-b37c-be1ef0c04955" elementFormDefault="qualified">
    <xsd:import namespace="http://schemas.microsoft.com/office/2006/documentManagement/types"/>
    <xsd:import namespace="http://schemas.microsoft.com/office/infopath/2007/PartnerControls"/>
    <xsd:element name="Library_x0020_" ma:index="3" ma:displayName="Library " ma:internalName="Library_x0020_" ma:readOnly="false">
      <xsd:simpleType>
        <xsd:restriction base="dms:Text">
          <xsd:maxLength value="255"/>
        </xsd:restriction>
      </xsd:simpleType>
    </xsd:element>
    <xsd:element name="Name_x0020_" ma:index="4" ma:displayName="Name " ma:internalName="Name_x0020_" ma:readOnly="false">
      <xsd:simpleType>
        <xsd:restriction base="dms:Text"/>
      </xsd:simpleType>
    </xsd:element>
    <xsd:element name="Meeting_x0020_date" ma:index="5" ma:displayName="Meeting date" ma:internalName="Meeting_x0020_date" ma:readOnly="false">
      <xsd:simpleType>
        <xsd:restriction base="dms:Choice">
          <xsd:enumeration value="August 19"/>
          <xsd:enumeration value="November 18"/>
          <xsd:enumeration value="2/17"/>
          <xsd:enumeration value="5/19"/>
          <xsd:maxLength value="255"/>
        </xsd:restriction>
      </xsd:simpleType>
    </xsd:element>
    <xsd:element name="How_x0020_do_x0020_you_x0020_plan_x0020_to_x0020_attend_x0020_the_x0020_meeting_x003f_" ma:index="6" ma:displayName="How do you plan to attend the meeting?" ma:internalName="How_x0020_do_x0020_you_x0020_plan_x0020_to_x0020_attend_x0020_the_x0020_meeting_x003f_" ma:readOnly="false">
      <xsd:simpleType>
        <xsd:restriction base="dms:Choice">
          <xsd:enumeration value="Choice 1"/>
          <xsd:enumeration value="Virtual"/>
          <xsd:enumeration value="Choice 3"/>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hidden="true" ma:internalName="MediaLengthInSeconds" ma:readOnly="true">
      <xsd:simpleType>
        <xsd:restriction base="dms:Unknown"/>
      </xsd:simpleType>
    </xsd:element>
    <xsd:element name="MediaServiceLocation" ma:index="20" nillable="true" ma:displayName="Location" ma:hidden="true"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8242fc-8867-421b-8d4f-f4d5bb5187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Topic_x0020_for_x0020_Agenda" ma:index="30" nillable="true" ma:displayName="Topic for Agenda" ma:hidden="true" ma:internalName="Topic_x0020_for_x0020_Agenda" ma:readOnly="false">
      <xsd:simpleType>
        <xsd:restriction base="dms:Text"/>
      </xsd:simpleType>
    </xsd:element>
    <xsd:element name="Description_x0020_of_x0020_Agenda_x0020_Item" ma:index="31" nillable="true" ma:displayName="Description of Agenda Item" ma:hidden="true" ma:internalName="Description_x0020_of_x0020_Agenda_x0020_Item" ma:readOnly="false">
      <xsd:simpleType>
        <xsd:restriction base="dms:Note"/>
      </xsd:simpleType>
    </xsd:element>
    <xsd:element name="Are_x0020_there_x0020_additional_x0020_resources_x002c__x0020_links_x0020_or_x0020_examples_x0020_that_x0020_library_x0020_staff_x0020_should_x0020_review_x0020_prior_x0020_to_x0020_the_x0020_meeting_x003f_" ma:index="32" nillable="true" ma:displayName="Are there additional resources, links or examples that library staff should review prior to the meeting?" ma:hidden="true" ma:internalName="Are_x0020_there_x0020_additional_x0020_resources_x002c__x0020_links_x0020_or_x0020_examples_x0020_that_x0020_library_x0020_staff_x0020_should_x0020_review_x0020_prior_x0020_to_x0020_the_x0020_meeting_x003f_" ma:readOnly="false">
      <xsd:simpleType>
        <xsd:restriction base="dms:Note"/>
      </xsd:simpleType>
    </xsd:element>
    <xsd:element name="If_x0020_you_x0020_are_x0020_submitting_x0020_an_x0020_agenda_x0020_item_x002c__x0020_would_x0020_you_x0020_be_x0020_comfortable_x0020_presenting_x0020_it_x0020_to_x0020_the_x0020_group_x003f_" ma:index="33" nillable="true" ma:displayName="If you are submitting an agenda item, would you be comfortable presenting it to the group?" ma:hidden="true" ma:internalName="If_x0020_you_x0020_are_x0020_submitting_x0020_an_x0020_agenda_x0020_item_x002c__x0020_would_x0020_you_x0020_be_x0020_comfortable_x0020_presenting_x0020_it_x0020_to_x0020_the_x0020_group_x003f_" ma:readOnly="false">
      <xsd:simpleType>
        <xsd:restriction base="dms:Choice">
          <xsd:enumeration value="Yes"/>
          <xsd:enumeration value="No"/>
          <xsd:enumeration value="Choice 3"/>
        </xsd:restriction>
      </xsd:simpleType>
    </xsd:element>
    <xsd:element name="Approximately_x0020_how_x0020_long_x0020_do_x0020_you_x0020_think_x0020_we_x0020_will_x0020_need_x0020_to_x0020_discuss_x0020_this_x0020_agenda_x0020_item_x003f_" ma:index="34" nillable="true" ma:displayName="Approximately how long do you think we will need to discuss this agenda item?" ma:hidden="true" ma:internalName="Approximately_x0020_how_x0020_long_x0020_do_x0020_you_x0020_think_x0020_we_x0020_will_x0020_need_x0020_to_x0020_discuss_x0020_this_x0020_agenda_x0020_item_x003f_" ma:readOnly="false">
      <xsd:simpleType>
        <xsd:restriction base="dms:Text"/>
      </xsd:simpleType>
    </xsd:element>
    <xsd:element name="CONTINUING_x0020_EDUCATION" ma:index="35" nillable="true" ma:displayName="CONTINUING EDUCATION" ma:hidden="true" ma:internalName="CONTINUING_x0020_EDUCA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174984-12fa-4a24-9ef6-8a7dc6c2db71"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23" nillable="true" ma:displayName="Taxonomy Catch All Column" ma:hidden="true" ma:list="{9eaa66db-708c-4f1a-b3bc-bbce3a8f22fd}" ma:internalName="TaxCatchAll" ma:readOnly="false" ma:showField="CatchAllData" ma:web="49174984-12fa-4a24-9ef6-8a7dc6c2db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D23F75-D4B2-4ADA-A2A6-890C1C8285AE}">
  <ds:schemaRefs>
    <ds:schemaRef ds:uri="http://schemas.microsoft.com/sharepoint/v3/contenttype/forms"/>
  </ds:schemaRefs>
</ds:datastoreItem>
</file>

<file path=customXml/itemProps2.xml><?xml version="1.0" encoding="utf-8"?>
<ds:datastoreItem xmlns:ds="http://schemas.openxmlformats.org/officeDocument/2006/customXml" ds:itemID="{1525EBBD-6858-404E-BAC7-C85B6E8B1C73}">
  <ds:schemaRefs>
    <ds:schemaRef ds:uri="04fb2b99-be89-4f45-b37c-be1ef0c04955"/>
    <ds:schemaRef ds:uri="49174984-12fa-4a24-9ef6-8a7dc6c2db7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D4C7367-61A8-4F8C-8DA2-D8D8C90E9E57}">
  <ds:schemaRefs>
    <ds:schemaRef ds:uri="04fb2b99-be89-4f45-b37c-be1ef0c04955"/>
    <ds:schemaRef ds:uri="49174984-12fa-4a24-9ef6-8a7dc6c2db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CCS-Theme</Template>
  <Application>Microsoft Office PowerPoint</Application>
  <PresentationFormat>Widescreen</PresentationFormat>
  <Slides>38</Slides>
  <Notes>16</Notes>
  <HiddenSlides>0</HiddenSlide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CCS-Theme</vt:lpstr>
      <vt:lpstr>1_Office Theme</vt:lpstr>
      <vt:lpstr>2_Office Theme</vt:lpstr>
      <vt:lpstr>CAMM Technical Group</vt:lpstr>
      <vt:lpstr>In Person Attendance</vt:lpstr>
      <vt:lpstr>For virtual attendance: Please change your Zoom name to display your name and library. </vt:lpstr>
      <vt:lpstr>BiblioCore</vt:lpstr>
      <vt:lpstr>BiblioCore Launch</vt:lpstr>
      <vt:lpstr>BiblioCore Launch</vt:lpstr>
      <vt:lpstr>Upcoming Changes for EContent Record Display</vt:lpstr>
      <vt:lpstr>Upcoming Changes for eContent</vt:lpstr>
      <vt:lpstr>Integrated EContent</vt:lpstr>
      <vt:lpstr>Nonintegrated EContent</vt:lpstr>
      <vt:lpstr>Scoping in PowerPAC</vt:lpstr>
      <vt:lpstr>Scoping in BiblioCore</vt:lpstr>
      <vt:lpstr>Group Recommendations</vt:lpstr>
      <vt:lpstr>EContent that will continue to display</vt:lpstr>
      <vt:lpstr>Next Steps</vt:lpstr>
      <vt:lpstr>Polaris Updates</vt:lpstr>
      <vt:lpstr>Polaris Updates – Item Record Slowness</vt:lpstr>
      <vt:lpstr>Rolling Meadows/ Wauconda Migration</vt:lpstr>
      <vt:lpstr>Rolling Meadows/Wauconda Migration</vt:lpstr>
      <vt:lpstr>Subject heading update</vt:lpstr>
      <vt:lpstr>Subject heading update</vt:lpstr>
      <vt:lpstr>Subfield X is Subdivided Geographically</vt:lpstr>
      <vt:lpstr>Subfield a is Subdivided Geographically</vt:lpstr>
      <vt:lpstr>BSLW Batch Processing Schedule</vt:lpstr>
      <vt:lpstr>BSLW Schedule</vt:lpstr>
      <vt:lpstr>Import Jobs Queue</vt:lpstr>
      <vt:lpstr>Import Jobs Queue Retention Policy</vt:lpstr>
      <vt:lpstr>Local Practices for the 856 Tag</vt:lpstr>
      <vt:lpstr>856 tag and Cover Images</vt:lpstr>
      <vt:lpstr>CCS Recommends Changing the Policy</vt:lpstr>
      <vt:lpstr>SCRAP Advisory Group Recommendation</vt:lpstr>
      <vt:lpstr>Example</vt:lpstr>
      <vt:lpstr>Example Motion </vt:lpstr>
      <vt:lpstr>Cover Images in BiblioCore</vt:lpstr>
      <vt:lpstr>Adding Images to the 856 for BiblioCore</vt:lpstr>
      <vt:lpstr>Image Specifications</vt:lpstr>
      <vt:lpstr>TCP/IP Importing</vt:lpstr>
      <vt:lpstr>Limitations of TCP/IP MARC Import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Kathleen Weiss</dc:creator>
  <cp:revision>265</cp:revision>
  <dcterms:created xsi:type="dcterms:W3CDTF">2022-04-25T17:57:04Z</dcterms:created>
  <dcterms:modified xsi:type="dcterms:W3CDTF">2026-08-19T14:22:21Z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0x010100417FD8AEDA893740B2E2B561320165F3</vt:lpwstr>
  </property>
  <property fmtid="{D5CDD505-2E9C-101B-9397-08002B2CF9AE}" pid="3" name="MediaServiceImageTags">
    <vt:lpwstr/>
  </property>
  <property fmtid="{D5CDD505-2E9C-101B-9397-08002B2CF9AE}" pid="4" name="Order">
    <vt:r8>2237400</vt:r8>
  </property>
  <property fmtid="{D5CDD505-2E9C-101B-9397-08002B2CF9AE}" pid="5" name="TriggerFlowInfo">
    <vt:lpwstr/>
  </property>
  <property fmtid="{D5CDD505-2E9C-101B-9397-08002B2CF9AE}" pid="6" name="ComplianceAssetId">
    <vt:lpwstr/>
  </property>
  <property fmtid="{D5CDD505-2E9C-101B-9397-08002B2CF9AE}" pid="7" name="_ExtendedDescription">
    <vt:lpwstr/>
  </property>
</Properties>
</file>