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7" r:id="rId5"/>
    <p:sldMasterId id="2147483674" r:id="rId6"/>
  </p:sldMasterIdLst>
  <p:notesMasterIdLst>
    <p:notesMasterId r:id="rId36"/>
  </p:notesMasterIdLst>
  <p:sldIdLst>
    <p:sldId id="261" r:id="rId7"/>
    <p:sldId id="256" r:id="rId8"/>
    <p:sldId id="271" r:id="rId9"/>
    <p:sldId id="279" r:id="rId10"/>
    <p:sldId id="280" r:id="rId11"/>
    <p:sldId id="373" r:id="rId12"/>
    <p:sldId id="378" r:id="rId13"/>
    <p:sldId id="379" r:id="rId14"/>
    <p:sldId id="380" r:id="rId15"/>
    <p:sldId id="381" r:id="rId16"/>
    <p:sldId id="392" r:id="rId17"/>
    <p:sldId id="391" r:id="rId18"/>
    <p:sldId id="272" r:id="rId19"/>
    <p:sldId id="274" r:id="rId20"/>
    <p:sldId id="276" r:id="rId21"/>
    <p:sldId id="275" r:id="rId22"/>
    <p:sldId id="277" r:id="rId23"/>
    <p:sldId id="278" r:id="rId24"/>
    <p:sldId id="273" r:id="rId25"/>
    <p:sldId id="262" r:id="rId26"/>
    <p:sldId id="263" r:id="rId27"/>
    <p:sldId id="264" r:id="rId28"/>
    <p:sldId id="265" r:id="rId29"/>
    <p:sldId id="266" r:id="rId30"/>
    <p:sldId id="267" r:id="rId31"/>
    <p:sldId id="268" r:id="rId32"/>
    <p:sldId id="269" r:id="rId33"/>
    <p:sldId id="270" r:id="rId34"/>
    <p:sldId id="39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28E270-89D5-3614-1CF9-ADBE17972A76}" v="8" dt="2026-05-21T20:44:39.836"/>
    <p1510:client id="{703A2B04-9CC1-57FE-88AB-0DF131D66D9E}" v="5" dt="2026-05-22T22:10:02.9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lly Mansfield" userId="S::mmansfield@ccslib.org::83bc9e27-486e-4b60-93cf-76f39848ae0e" providerId="AD" clId="Web-{703A2B04-9CC1-57FE-88AB-0DF131D66D9E}"/>
    <pc:docChg chg="modSld">
      <pc:chgData name="Molly Mansfield" userId="S::mmansfield@ccslib.org::83bc9e27-486e-4b60-93cf-76f39848ae0e" providerId="AD" clId="Web-{703A2B04-9CC1-57FE-88AB-0DF131D66D9E}" dt="2026-05-22T22:10:02.967" v="4" actId="1076"/>
      <pc:docMkLst>
        <pc:docMk/>
      </pc:docMkLst>
      <pc:sldChg chg="modSp">
        <pc:chgData name="Molly Mansfield" userId="S::mmansfield@ccslib.org::83bc9e27-486e-4b60-93cf-76f39848ae0e" providerId="AD" clId="Web-{703A2B04-9CC1-57FE-88AB-0DF131D66D9E}" dt="2026-05-22T22:10:02.967" v="4" actId="1076"/>
        <pc:sldMkLst>
          <pc:docMk/>
          <pc:sldMk cId="2339881994" sldId="274"/>
        </pc:sldMkLst>
        <pc:spChg chg="mod">
          <ac:chgData name="Molly Mansfield" userId="S::mmansfield@ccslib.org::83bc9e27-486e-4b60-93cf-76f39848ae0e" providerId="AD" clId="Web-{703A2B04-9CC1-57FE-88AB-0DF131D66D9E}" dt="2026-05-22T22:10:00.998" v="3" actId="20577"/>
          <ac:spMkLst>
            <pc:docMk/>
            <pc:sldMk cId="2339881994" sldId="274"/>
            <ac:spMk id="3" creationId="{07519AEF-8F97-134C-9D46-E0FF600EF81E}"/>
          </ac:spMkLst>
        </pc:spChg>
        <pc:picChg chg="mod">
          <ac:chgData name="Molly Mansfield" userId="S::mmansfield@ccslib.org::83bc9e27-486e-4b60-93cf-76f39848ae0e" providerId="AD" clId="Web-{703A2B04-9CC1-57FE-88AB-0DF131D66D9E}" dt="2026-05-22T22:10:02.967" v="4" actId="1076"/>
          <ac:picMkLst>
            <pc:docMk/>
            <pc:sldMk cId="2339881994" sldId="274"/>
            <ac:picMk id="5" creationId="{54E06812-590C-AA0C-7641-7FF071D421A2}"/>
          </ac:picMkLst>
        </pc:picChg>
      </pc:sldChg>
    </pc:docChg>
  </pc:docChgLst>
  <pc:docChgLst>
    <pc:chgData name="Rachel Fischer" userId="e8bf4950-0e61-4ddf-9d3a-db3b3a0d00c8" providerId="ADAL" clId="{CD21CBDE-0814-42C6-9E17-15B831C1902D}"/>
    <pc:docChg chg="undo custSel addSld delSld modSld">
      <pc:chgData name="Rachel Fischer" userId="e8bf4950-0e61-4ddf-9d3a-db3b3a0d00c8" providerId="ADAL" clId="{CD21CBDE-0814-42C6-9E17-15B831C1902D}" dt="2026-05-19T16:55:36.597" v="1268"/>
      <pc:docMkLst>
        <pc:docMk/>
      </pc:docMkLst>
      <pc:sldChg chg="modSp mod">
        <pc:chgData name="Rachel Fischer" userId="e8bf4950-0e61-4ddf-9d3a-db3b3a0d00c8" providerId="ADAL" clId="{CD21CBDE-0814-42C6-9E17-15B831C1902D}" dt="2026-05-19T16:21:23.943" v="33" actId="20577"/>
        <pc:sldMkLst>
          <pc:docMk/>
          <pc:sldMk cId="2303056075" sldId="256"/>
        </pc:sldMkLst>
        <pc:spChg chg="mod">
          <ac:chgData name="Rachel Fischer" userId="e8bf4950-0e61-4ddf-9d3a-db3b3a0d00c8" providerId="ADAL" clId="{CD21CBDE-0814-42C6-9E17-15B831C1902D}" dt="2026-05-19T16:21:14.545" v="20" actId="20577"/>
          <ac:spMkLst>
            <pc:docMk/>
            <pc:sldMk cId="2303056075" sldId="256"/>
            <ac:spMk id="2" creationId="{EA6BEC6E-2B39-4BD1-878E-9EAC5977B335}"/>
          </ac:spMkLst>
        </pc:spChg>
        <pc:spChg chg="mod">
          <ac:chgData name="Rachel Fischer" userId="e8bf4950-0e61-4ddf-9d3a-db3b3a0d00c8" providerId="ADAL" clId="{CD21CBDE-0814-42C6-9E17-15B831C1902D}" dt="2026-05-19T16:21:23.943" v="33" actId="20577"/>
          <ac:spMkLst>
            <pc:docMk/>
            <pc:sldMk cId="2303056075" sldId="256"/>
            <ac:spMk id="3" creationId="{211AA3F2-EB2A-4812-9B95-7F38E4DC419F}"/>
          </ac:spMkLst>
        </pc:spChg>
      </pc:sldChg>
      <pc:sldChg chg="addSp delSp modSp new mod modClrScheme chgLayout">
        <pc:chgData name="Rachel Fischer" userId="e8bf4950-0e61-4ddf-9d3a-db3b3a0d00c8" providerId="ADAL" clId="{CD21CBDE-0814-42C6-9E17-15B831C1902D}" dt="2026-05-19T16:29:53.500" v="549" actId="14100"/>
        <pc:sldMkLst>
          <pc:docMk/>
          <pc:sldMk cId="1268921675" sldId="262"/>
        </pc:sldMkLst>
        <pc:spChg chg="add mod ord">
          <ac:chgData name="Rachel Fischer" userId="e8bf4950-0e61-4ddf-9d3a-db3b3a0d00c8" providerId="ADAL" clId="{CD21CBDE-0814-42C6-9E17-15B831C1902D}" dt="2026-05-19T16:22:40.571" v="80" actId="26606"/>
          <ac:spMkLst>
            <pc:docMk/>
            <pc:sldMk cId="1268921675" sldId="262"/>
            <ac:spMk id="3" creationId="{EBFB0D45-7E04-42ED-438E-8CB865E81B1A}"/>
          </ac:spMkLst>
        </pc:spChg>
        <pc:spChg chg="add mod">
          <ac:chgData name="Rachel Fischer" userId="e8bf4950-0e61-4ddf-9d3a-db3b3a0d00c8" providerId="ADAL" clId="{CD21CBDE-0814-42C6-9E17-15B831C1902D}" dt="2026-05-19T16:23:35.758" v="90" actId="1582"/>
          <ac:spMkLst>
            <pc:docMk/>
            <pc:sldMk cId="1268921675" sldId="262"/>
            <ac:spMk id="7" creationId="{B21FC6E7-8B42-A4CF-D9BB-23F336DF2BE2}"/>
          </ac:spMkLst>
        </pc:spChg>
        <pc:spChg chg="add mod">
          <ac:chgData name="Rachel Fischer" userId="e8bf4950-0e61-4ddf-9d3a-db3b3a0d00c8" providerId="ADAL" clId="{CD21CBDE-0814-42C6-9E17-15B831C1902D}" dt="2026-05-19T16:29:53.500" v="549" actId="14100"/>
          <ac:spMkLst>
            <pc:docMk/>
            <pc:sldMk cId="1268921675" sldId="262"/>
            <ac:spMk id="8" creationId="{C6E9193D-A691-C433-05A4-6921C34D1C1D}"/>
          </ac:spMkLst>
        </pc:spChg>
        <pc:picChg chg="add mod">
          <ac:chgData name="Rachel Fischer" userId="e8bf4950-0e61-4ddf-9d3a-db3b3a0d00c8" providerId="ADAL" clId="{CD21CBDE-0814-42C6-9E17-15B831C1902D}" dt="2026-05-19T16:29:42.661" v="547" actId="1076"/>
          <ac:picMkLst>
            <pc:docMk/>
            <pc:sldMk cId="1268921675" sldId="262"/>
            <ac:picMk id="6" creationId="{2D3BD98F-61ED-243E-4F8D-CD0B5B356AEF}"/>
          </ac:picMkLst>
        </pc:picChg>
      </pc:sldChg>
      <pc:sldChg chg="modSp new mod modTransition">
        <pc:chgData name="Rachel Fischer" userId="e8bf4950-0e61-4ddf-9d3a-db3b3a0d00c8" providerId="ADAL" clId="{CD21CBDE-0814-42C6-9E17-15B831C1902D}" dt="2026-05-19T16:55:36.597" v="1268"/>
        <pc:sldMkLst>
          <pc:docMk/>
          <pc:sldMk cId="2840790731" sldId="263"/>
        </pc:sldMkLst>
        <pc:spChg chg="mod">
          <ac:chgData name="Rachel Fischer" userId="e8bf4950-0e61-4ddf-9d3a-db3b3a0d00c8" providerId="ADAL" clId="{CD21CBDE-0814-42C6-9E17-15B831C1902D}" dt="2026-05-19T16:24:08.029" v="115" actId="20577"/>
          <ac:spMkLst>
            <pc:docMk/>
            <pc:sldMk cId="2840790731" sldId="263"/>
            <ac:spMk id="2" creationId="{8A1CC019-622A-FB5B-8633-1EAC47B94B0E}"/>
          </ac:spMkLst>
        </pc:spChg>
        <pc:spChg chg="mod">
          <ac:chgData name="Rachel Fischer" userId="e8bf4950-0e61-4ddf-9d3a-db3b3a0d00c8" providerId="ADAL" clId="{CD21CBDE-0814-42C6-9E17-15B831C1902D}" dt="2026-05-19T16:26:42.829" v="513" actId="20577"/>
          <ac:spMkLst>
            <pc:docMk/>
            <pc:sldMk cId="2840790731" sldId="263"/>
            <ac:spMk id="3" creationId="{7097F96A-8FF9-0517-1E15-1F796E880D60}"/>
          </ac:spMkLst>
        </pc:spChg>
      </pc:sldChg>
      <pc:sldChg chg="modSp new mod">
        <pc:chgData name="Rachel Fischer" userId="e8bf4950-0e61-4ddf-9d3a-db3b3a0d00c8" providerId="ADAL" clId="{CD21CBDE-0814-42C6-9E17-15B831C1902D}" dt="2026-05-19T16:27:49.550" v="543" actId="27636"/>
        <pc:sldMkLst>
          <pc:docMk/>
          <pc:sldMk cId="3630545809" sldId="264"/>
        </pc:sldMkLst>
        <pc:spChg chg="mod">
          <ac:chgData name="Rachel Fischer" userId="e8bf4950-0e61-4ddf-9d3a-db3b3a0d00c8" providerId="ADAL" clId="{CD21CBDE-0814-42C6-9E17-15B831C1902D}" dt="2026-05-19T16:26:57.352" v="541" actId="20577"/>
          <ac:spMkLst>
            <pc:docMk/>
            <pc:sldMk cId="3630545809" sldId="264"/>
            <ac:spMk id="2" creationId="{1D5798BF-352C-2AC1-3336-1E290E27CF85}"/>
          </ac:spMkLst>
        </pc:spChg>
        <pc:spChg chg="mod">
          <ac:chgData name="Rachel Fischer" userId="e8bf4950-0e61-4ddf-9d3a-db3b3a0d00c8" providerId="ADAL" clId="{CD21CBDE-0814-42C6-9E17-15B831C1902D}" dt="2026-05-19T16:27:49.550" v="543" actId="27636"/>
          <ac:spMkLst>
            <pc:docMk/>
            <pc:sldMk cId="3630545809" sldId="264"/>
            <ac:spMk id="3" creationId="{9D24CE3E-FCAF-D5CF-7EC9-2FC21BA9BE44}"/>
          </ac:spMkLst>
        </pc:spChg>
      </pc:sldChg>
      <pc:sldChg chg="modSp new mod">
        <pc:chgData name="Rachel Fischer" userId="e8bf4950-0e61-4ddf-9d3a-db3b3a0d00c8" providerId="ADAL" clId="{CD21CBDE-0814-42C6-9E17-15B831C1902D}" dt="2026-05-19T16:37:13.255" v="671" actId="20577"/>
        <pc:sldMkLst>
          <pc:docMk/>
          <pc:sldMk cId="1193576850" sldId="265"/>
        </pc:sldMkLst>
        <pc:spChg chg="mod">
          <ac:chgData name="Rachel Fischer" userId="e8bf4950-0e61-4ddf-9d3a-db3b3a0d00c8" providerId="ADAL" clId="{CD21CBDE-0814-42C6-9E17-15B831C1902D}" dt="2026-05-19T16:36:40.936" v="667" actId="20577"/>
          <ac:spMkLst>
            <pc:docMk/>
            <pc:sldMk cId="1193576850" sldId="265"/>
            <ac:spMk id="2" creationId="{A553FED8-1EA5-A507-F33A-51CAF0530442}"/>
          </ac:spMkLst>
        </pc:spChg>
        <pc:spChg chg="mod">
          <ac:chgData name="Rachel Fischer" userId="e8bf4950-0e61-4ddf-9d3a-db3b3a0d00c8" providerId="ADAL" clId="{CD21CBDE-0814-42C6-9E17-15B831C1902D}" dt="2026-05-19T16:37:13.255" v="671" actId="20577"/>
          <ac:spMkLst>
            <pc:docMk/>
            <pc:sldMk cId="1193576850" sldId="265"/>
            <ac:spMk id="3" creationId="{06A4AD9B-C256-BD0D-DEE2-7D08247C5B33}"/>
          </ac:spMkLst>
        </pc:spChg>
      </pc:sldChg>
      <pc:sldChg chg="modSp new mod">
        <pc:chgData name="Rachel Fischer" userId="e8bf4950-0e61-4ddf-9d3a-db3b3a0d00c8" providerId="ADAL" clId="{CD21CBDE-0814-42C6-9E17-15B831C1902D}" dt="2026-05-19T16:46:55.670" v="870" actId="20577"/>
        <pc:sldMkLst>
          <pc:docMk/>
          <pc:sldMk cId="91691900" sldId="266"/>
        </pc:sldMkLst>
        <pc:spChg chg="mod">
          <ac:chgData name="Rachel Fischer" userId="e8bf4950-0e61-4ddf-9d3a-db3b3a0d00c8" providerId="ADAL" clId="{CD21CBDE-0814-42C6-9E17-15B831C1902D}" dt="2026-05-19T16:45:40.925" v="703" actId="20577"/>
          <ac:spMkLst>
            <pc:docMk/>
            <pc:sldMk cId="91691900" sldId="266"/>
            <ac:spMk id="2" creationId="{DB9C63C4-AA23-B139-F945-94EB7BCB26F8}"/>
          </ac:spMkLst>
        </pc:spChg>
        <pc:spChg chg="mod">
          <ac:chgData name="Rachel Fischer" userId="e8bf4950-0e61-4ddf-9d3a-db3b3a0d00c8" providerId="ADAL" clId="{CD21CBDE-0814-42C6-9E17-15B831C1902D}" dt="2026-05-19T16:46:55.670" v="870" actId="20577"/>
          <ac:spMkLst>
            <pc:docMk/>
            <pc:sldMk cId="91691900" sldId="266"/>
            <ac:spMk id="3" creationId="{A589783F-EF14-F04A-D9A6-72C9B7ADCCE1}"/>
          </ac:spMkLst>
        </pc:spChg>
      </pc:sldChg>
      <pc:sldChg chg="addSp delSp modSp new mod">
        <pc:chgData name="Rachel Fischer" userId="e8bf4950-0e61-4ddf-9d3a-db3b3a0d00c8" providerId="ADAL" clId="{CD21CBDE-0814-42C6-9E17-15B831C1902D}" dt="2026-05-19T16:48:26.691" v="918" actId="20577"/>
        <pc:sldMkLst>
          <pc:docMk/>
          <pc:sldMk cId="3615040197" sldId="267"/>
        </pc:sldMkLst>
        <pc:spChg chg="mod">
          <ac:chgData name="Rachel Fischer" userId="e8bf4950-0e61-4ddf-9d3a-db3b3a0d00c8" providerId="ADAL" clId="{CD21CBDE-0814-42C6-9E17-15B831C1902D}" dt="2026-05-19T16:47:12.498" v="879" actId="20577"/>
          <ac:spMkLst>
            <pc:docMk/>
            <pc:sldMk cId="3615040197" sldId="267"/>
            <ac:spMk id="2" creationId="{6284E5B3-139A-F1D0-6D97-D3DC2AF0F3AE}"/>
          </ac:spMkLst>
        </pc:spChg>
        <pc:graphicFrameChg chg="add mod modGraphic">
          <ac:chgData name="Rachel Fischer" userId="e8bf4950-0e61-4ddf-9d3a-db3b3a0d00c8" providerId="ADAL" clId="{CD21CBDE-0814-42C6-9E17-15B831C1902D}" dt="2026-05-19T16:48:26.691" v="918" actId="20577"/>
          <ac:graphicFrameMkLst>
            <pc:docMk/>
            <pc:sldMk cId="3615040197" sldId="267"/>
            <ac:graphicFrameMk id="4" creationId="{F7904715-639F-CD47-DB9E-5728885E1263}"/>
          </ac:graphicFrameMkLst>
        </pc:graphicFrameChg>
      </pc:sldChg>
      <pc:sldChg chg="modSp new mod">
        <pc:chgData name="Rachel Fischer" userId="e8bf4950-0e61-4ddf-9d3a-db3b3a0d00c8" providerId="ADAL" clId="{CD21CBDE-0814-42C6-9E17-15B831C1902D}" dt="2026-05-19T16:50:25.554" v="1114" actId="20577"/>
        <pc:sldMkLst>
          <pc:docMk/>
          <pc:sldMk cId="3911594569" sldId="268"/>
        </pc:sldMkLst>
        <pc:spChg chg="mod">
          <ac:chgData name="Rachel Fischer" userId="e8bf4950-0e61-4ddf-9d3a-db3b3a0d00c8" providerId="ADAL" clId="{CD21CBDE-0814-42C6-9E17-15B831C1902D}" dt="2026-05-19T16:49:14.129" v="970" actId="20577"/>
          <ac:spMkLst>
            <pc:docMk/>
            <pc:sldMk cId="3911594569" sldId="268"/>
            <ac:spMk id="2" creationId="{0C28DEE6-5130-D799-BD28-73746FD8BAD9}"/>
          </ac:spMkLst>
        </pc:spChg>
        <pc:spChg chg="mod">
          <ac:chgData name="Rachel Fischer" userId="e8bf4950-0e61-4ddf-9d3a-db3b3a0d00c8" providerId="ADAL" clId="{CD21CBDE-0814-42C6-9E17-15B831C1902D}" dt="2026-05-19T16:50:25.554" v="1114" actId="20577"/>
          <ac:spMkLst>
            <pc:docMk/>
            <pc:sldMk cId="3911594569" sldId="268"/>
            <ac:spMk id="3" creationId="{1E29A399-D75E-ECAE-38F2-5A7E74F589A5}"/>
          </ac:spMkLst>
        </pc:spChg>
      </pc:sldChg>
      <pc:sldChg chg="modSp new mod">
        <pc:chgData name="Rachel Fischer" userId="e8bf4950-0e61-4ddf-9d3a-db3b3a0d00c8" providerId="ADAL" clId="{CD21CBDE-0814-42C6-9E17-15B831C1902D}" dt="2026-05-19T16:52:55.367" v="1235" actId="20577"/>
        <pc:sldMkLst>
          <pc:docMk/>
          <pc:sldMk cId="20272890" sldId="269"/>
        </pc:sldMkLst>
        <pc:spChg chg="mod">
          <ac:chgData name="Rachel Fischer" userId="e8bf4950-0e61-4ddf-9d3a-db3b3a0d00c8" providerId="ADAL" clId="{CD21CBDE-0814-42C6-9E17-15B831C1902D}" dt="2026-05-19T16:51:05.094" v="1131" actId="20577"/>
          <ac:spMkLst>
            <pc:docMk/>
            <pc:sldMk cId="20272890" sldId="269"/>
            <ac:spMk id="2" creationId="{D899E27C-38EA-E727-60A0-43DA4753E2F1}"/>
          </ac:spMkLst>
        </pc:spChg>
        <pc:spChg chg="mod">
          <ac:chgData name="Rachel Fischer" userId="e8bf4950-0e61-4ddf-9d3a-db3b3a0d00c8" providerId="ADAL" clId="{CD21CBDE-0814-42C6-9E17-15B831C1902D}" dt="2026-05-19T16:52:55.367" v="1235" actId="20577"/>
          <ac:spMkLst>
            <pc:docMk/>
            <pc:sldMk cId="20272890" sldId="269"/>
            <ac:spMk id="3" creationId="{B5DB1824-02BD-ECE4-2557-F2BA401530CE}"/>
          </ac:spMkLst>
        </pc:spChg>
      </pc:sldChg>
      <pc:sldChg chg="modSp new mod">
        <pc:chgData name="Rachel Fischer" userId="e8bf4950-0e61-4ddf-9d3a-db3b3a0d00c8" providerId="ADAL" clId="{CD21CBDE-0814-42C6-9E17-15B831C1902D}" dt="2026-05-19T16:53:37.570" v="1267" actId="27636"/>
        <pc:sldMkLst>
          <pc:docMk/>
          <pc:sldMk cId="3303515648" sldId="270"/>
        </pc:sldMkLst>
        <pc:spChg chg="mod">
          <ac:chgData name="Rachel Fischer" userId="e8bf4950-0e61-4ddf-9d3a-db3b3a0d00c8" providerId="ADAL" clId="{CD21CBDE-0814-42C6-9E17-15B831C1902D}" dt="2026-05-19T16:53:13.797" v="1262" actId="20577"/>
          <ac:spMkLst>
            <pc:docMk/>
            <pc:sldMk cId="3303515648" sldId="270"/>
            <ac:spMk id="2" creationId="{80E54739-0DE6-3D87-2B11-39E6FC64D735}"/>
          </ac:spMkLst>
        </pc:spChg>
        <pc:spChg chg="mod">
          <ac:chgData name="Rachel Fischer" userId="e8bf4950-0e61-4ddf-9d3a-db3b3a0d00c8" providerId="ADAL" clId="{CD21CBDE-0814-42C6-9E17-15B831C1902D}" dt="2026-05-19T16:53:37.570" v="1267" actId="27636"/>
          <ac:spMkLst>
            <pc:docMk/>
            <pc:sldMk cId="3303515648" sldId="270"/>
            <ac:spMk id="3" creationId="{C34E9B7D-34B5-FF1B-0A8F-6B8FB1921FBC}"/>
          </ac:spMkLst>
        </pc:spChg>
      </pc:sldChg>
    </pc:docChg>
  </pc:docChgLst>
  <pc:docChgLst>
    <pc:chgData name="Molly Mansfield" userId="S::mmansfield@ccslib.org::83bc9e27-486e-4b60-93cf-76f39848ae0e" providerId="AD" clId="Web-{A49357CE-30FC-A234-4292-B50A7BBEA33E}"/>
    <pc:docChg chg="addSld delSld modSld sldOrd">
      <pc:chgData name="Molly Mansfield" userId="S::mmansfield@ccslib.org::83bc9e27-486e-4b60-93cf-76f39848ae0e" providerId="AD" clId="Web-{A49357CE-30FC-A234-4292-B50A7BBEA33E}" dt="2026-05-20T14:16:52.673" v="227" actId="20577"/>
      <pc:docMkLst>
        <pc:docMk/>
      </pc:docMkLst>
      <pc:sldChg chg="modSp">
        <pc:chgData name="Molly Mansfield" userId="S::mmansfield@ccslib.org::83bc9e27-486e-4b60-93cf-76f39848ae0e" providerId="AD" clId="Web-{A49357CE-30FC-A234-4292-B50A7BBEA33E}" dt="2026-05-20T14:16:52.673" v="227" actId="20577"/>
        <pc:sldMkLst>
          <pc:docMk/>
          <pc:sldMk cId="3630545809" sldId="264"/>
        </pc:sldMkLst>
        <pc:spChg chg="mod">
          <ac:chgData name="Molly Mansfield" userId="S::mmansfield@ccslib.org::83bc9e27-486e-4b60-93cf-76f39848ae0e" providerId="AD" clId="Web-{A49357CE-30FC-A234-4292-B50A7BBEA33E}" dt="2026-05-20T14:16:52.673" v="227" actId="20577"/>
          <ac:spMkLst>
            <pc:docMk/>
            <pc:sldMk cId="3630545809" sldId="264"/>
            <ac:spMk id="3" creationId="{9D24CE3E-FCAF-D5CF-7EC9-2FC21BA9BE44}"/>
          </ac:spMkLst>
        </pc:spChg>
      </pc:sldChg>
      <pc:sldChg chg="delSp modSp">
        <pc:chgData name="Molly Mansfield" userId="S::mmansfield@ccslib.org::83bc9e27-486e-4b60-93cf-76f39848ae0e" providerId="AD" clId="Web-{A49357CE-30FC-A234-4292-B50A7BBEA33E}" dt="2026-05-20T14:15:35.986" v="213" actId="20577"/>
        <pc:sldMkLst>
          <pc:docMk/>
          <pc:sldMk cId="1834425041" sldId="271"/>
        </pc:sldMkLst>
        <pc:spChg chg="mod">
          <ac:chgData name="Molly Mansfield" userId="S::mmansfield@ccslib.org::83bc9e27-486e-4b60-93cf-76f39848ae0e" providerId="AD" clId="Web-{A49357CE-30FC-A234-4292-B50A7BBEA33E}" dt="2026-05-20T14:15:35.986" v="213" actId="20577"/>
          <ac:spMkLst>
            <pc:docMk/>
            <pc:sldMk cId="1834425041" sldId="271"/>
            <ac:spMk id="3" creationId="{9519B8A3-7C73-4B32-F47D-2F5D38DC10A1}"/>
          </ac:spMkLst>
        </pc:spChg>
      </pc:sldChg>
      <pc:sldChg chg="addSp delSp modSp">
        <pc:chgData name="Molly Mansfield" userId="S::mmansfield@ccslib.org::83bc9e27-486e-4b60-93cf-76f39848ae0e" providerId="AD" clId="Web-{A49357CE-30FC-A234-4292-B50A7BBEA33E}" dt="2026-05-20T13:44:51.604" v="57" actId="20577"/>
        <pc:sldMkLst>
          <pc:docMk/>
          <pc:sldMk cId="2339881994" sldId="274"/>
        </pc:sldMkLst>
        <pc:spChg chg="mod">
          <ac:chgData name="Molly Mansfield" userId="S::mmansfield@ccslib.org::83bc9e27-486e-4b60-93cf-76f39848ae0e" providerId="AD" clId="Web-{A49357CE-30FC-A234-4292-B50A7BBEA33E}" dt="2026-05-20T13:42:07.120" v="49" actId="20577"/>
          <ac:spMkLst>
            <pc:docMk/>
            <pc:sldMk cId="2339881994" sldId="274"/>
            <ac:spMk id="3" creationId="{07519AEF-8F97-134C-9D46-E0FF600EF81E}"/>
          </ac:spMkLst>
        </pc:spChg>
        <pc:spChg chg="add mod">
          <ac:chgData name="Molly Mansfield" userId="S::mmansfield@ccslib.org::83bc9e27-486e-4b60-93cf-76f39848ae0e" providerId="AD" clId="Web-{A49357CE-30FC-A234-4292-B50A7BBEA33E}" dt="2026-05-20T13:44:51.604" v="57" actId="20577"/>
          <ac:spMkLst>
            <pc:docMk/>
            <pc:sldMk cId="2339881994" sldId="274"/>
            <ac:spMk id="6" creationId="{8DFE1021-74A7-899F-925B-459D6D8109A0}"/>
          </ac:spMkLst>
        </pc:spChg>
        <pc:picChg chg="add mod modCrop">
          <ac:chgData name="Molly Mansfield" userId="S::mmansfield@ccslib.org::83bc9e27-486e-4b60-93cf-76f39848ae0e" providerId="AD" clId="Web-{A49357CE-30FC-A234-4292-B50A7BBEA33E}" dt="2026-05-20T13:44:27.511" v="53" actId="1076"/>
          <ac:picMkLst>
            <pc:docMk/>
            <pc:sldMk cId="2339881994" sldId="274"/>
            <ac:picMk id="5" creationId="{54E06812-590C-AA0C-7641-7FF071D421A2}"/>
          </ac:picMkLst>
        </pc:picChg>
      </pc:sldChg>
      <pc:sldChg chg="modSp new">
        <pc:chgData name="Molly Mansfield" userId="S::mmansfield@ccslib.org::83bc9e27-486e-4b60-93cf-76f39848ae0e" providerId="AD" clId="Web-{A49357CE-30FC-A234-4292-B50A7BBEA33E}" dt="2026-05-20T13:56:35.506" v="70" actId="20577"/>
        <pc:sldMkLst>
          <pc:docMk/>
          <pc:sldMk cId="337991751" sldId="279"/>
        </pc:sldMkLst>
        <pc:spChg chg="mod">
          <ac:chgData name="Molly Mansfield" userId="S::mmansfield@ccslib.org::83bc9e27-486e-4b60-93cf-76f39848ae0e" providerId="AD" clId="Web-{A49357CE-30FC-A234-4292-B50A7BBEA33E}" dt="2026-05-20T13:56:25.944" v="64" actId="20577"/>
          <ac:spMkLst>
            <pc:docMk/>
            <pc:sldMk cId="337991751" sldId="279"/>
            <ac:spMk id="2" creationId="{4991965C-46F5-97CD-6068-8C2A2F4492B5}"/>
          </ac:spMkLst>
        </pc:spChg>
        <pc:spChg chg="mod">
          <ac:chgData name="Molly Mansfield" userId="S::mmansfield@ccslib.org::83bc9e27-486e-4b60-93cf-76f39848ae0e" providerId="AD" clId="Web-{A49357CE-30FC-A234-4292-B50A7BBEA33E}" dt="2026-05-20T13:56:35.506" v="70" actId="20577"/>
          <ac:spMkLst>
            <pc:docMk/>
            <pc:sldMk cId="337991751" sldId="279"/>
            <ac:spMk id="3" creationId="{97CFCB79-C00E-8A1F-20A3-98A13C4AA647}"/>
          </ac:spMkLst>
        </pc:spChg>
      </pc:sldChg>
      <pc:sldChg chg="modSp add">
        <pc:chgData name="Molly Mansfield" userId="S::mmansfield@ccslib.org::83bc9e27-486e-4b60-93cf-76f39848ae0e" providerId="AD" clId="Web-{A49357CE-30FC-A234-4292-B50A7BBEA33E}" dt="2026-05-20T14:15:50.689" v="219" actId="20577"/>
        <pc:sldMkLst>
          <pc:docMk/>
          <pc:sldMk cId="1069161763" sldId="280"/>
        </pc:sldMkLst>
        <pc:spChg chg="mod">
          <ac:chgData name="Molly Mansfield" userId="S::mmansfield@ccslib.org::83bc9e27-486e-4b60-93cf-76f39848ae0e" providerId="AD" clId="Web-{A49357CE-30FC-A234-4292-B50A7BBEA33E}" dt="2026-05-20T14:15:50.689" v="219" actId="20577"/>
          <ac:spMkLst>
            <pc:docMk/>
            <pc:sldMk cId="1069161763" sldId="280"/>
            <ac:spMk id="2" creationId="{F3D1053C-D883-1ED5-775A-BBA52070C9A8}"/>
          </ac:spMkLst>
        </pc:spChg>
      </pc:sldChg>
      <pc:sldChg chg="add ord">
        <pc:chgData name="Molly Mansfield" userId="S::mmansfield@ccslib.org::83bc9e27-486e-4b60-93cf-76f39848ae0e" providerId="AD" clId="Web-{A49357CE-30FC-A234-4292-B50A7BBEA33E}" dt="2026-05-20T13:59:19.115" v="80"/>
        <pc:sldMkLst>
          <pc:docMk/>
          <pc:sldMk cId="3171811492" sldId="373"/>
        </pc:sldMkLst>
      </pc:sldChg>
      <pc:sldChg chg="add">
        <pc:chgData name="Molly Mansfield" userId="S::mmansfield@ccslib.org::83bc9e27-486e-4b60-93cf-76f39848ae0e" providerId="AD" clId="Web-{A49357CE-30FC-A234-4292-B50A7BBEA33E}" dt="2026-05-20T13:57:11.053" v="73"/>
        <pc:sldMkLst>
          <pc:docMk/>
          <pc:sldMk cId="505223831" sldId="378"/>
        </pc:sldMkLst>
      </pc:sldChg>
      <pc:sldChg chg="add">
        <pc:chgData name="Molly Mansfield" userId="S::mmansfield@ccslib.org::83bc9e27-486e-4b60-93cf-76f39848ae0e" providerId="AD" clId="Web-{A49357CE-30FC-A234-4292-B50A7BBEA33E}" dt="2026-05-20T13:57:35.006" v="75"/>
        <pc:sldMkLst>
          <pc:docMk/>
          <pc:sldMk cId="4235056973" sldId="379"/>
        </pc:sldMkLst>
      </pc:sldChg>
      <pc:sldChg chg="add">
        <pc:chgData name="Molly Mansfield" userId="S::mmansfield@ccslib.org::83bc9e27-486e-4b60-93cf-76f39848ae0e" providerId="AD" clId="Web-{A49357CE-30FC-A234-4292-B50A7BBEA33E}" dt="2026-05-20T13:57:56.959" v="76"/>
        <pc:sldMkLst>
          <pc:docMk/>
          <pc:sldMk cId="2207809919" sldId="380"/>
        </pc:sldMkLst>
      </pc:sldChg>
      <pc:sldChg chg="add">
        <pc:chgData name="Molly Mansfield" userId="S::mmansfield@ccslib.org::83bc9e27-486e-4b60-93cf-76f39848ae0e" providerId="AD" clId="Web-{A49357CE-30FC-A234-4292-B50A7BBEA33E}" dt="2026-05-20T13:58:11.053" v="77"/>
        <pc:sldMkLst>
          <pc:docMk/>
          <pc:sldMk cId="4211646062" sldId="381"/>
        </pc:sldMkLst>
      </pc:sldChg>
      <pc:sldChg chg="add">
        <pc:chgData name="Molly Mansfield" userId="S::mmansfield@ccslib.org::83bc9e27-486e-4b60-93cf-76f39848ae0e" providerId="AD" clId="Web-{A49357CE-30FC-A234-4292-B50A7BBEA33E}" dt="2026-05-20T13:58:50.615" v="79"/>
        <pc:sldMkLst>
          <pc:docMk/>
          <pc:sldMk cId="1547985791" sldId="391"/>
        </pc:sldMkLst>
      </pc:sldChg>
      <pc:sldChg chg="add">
        <pc:chgData name="Molly Mansfield" userId="S::mmansfield@ccslib.org::83bc9e27-486e-4b60-93cf-76f39848ae0e" providerId="AD" clId="Web-{A49357CE-30FC-A234-4292-B50A7BBEA33E}" dt="2026-05-20T13:58:35.740" v="78"/>
        <pc:sldMkLst>
          <pc:docMk/>
          <pc:sldMk cId="1994404241" sldId="392"/>
        </pc:sldMkLst>
      </pc:sldChg>
      <pc:sldChg chg="addSp modSp new">
        <pc:chgData name="Molly Mansfield" userId="S::mmansfield@ccslib.org::83bc9e27-486e-4b60-93cf-76f39848ae0e" providerId="AD" clId="Web-{A49357CE-30FC-A234-4292-B50A7BBEA33E}" dt="2026-05-20T14:12:14.267" v="141" actId="20577"/>
        <pc:sldMkLst>
          <pc:docMk/>
          <pc:sldMk cId="1225547700" sldId="393"/>
        </pc:sldMkLst>
        <pc:spChg chg="mod">
          <ac:chgData name="Molly Mansfield" userId="S::mmansfield@ccslib.org::83bc9e27-486e-4b60-93cf-76f39848ae0e" providerId="AD" clId="Web-{A49357CE-30FC-A234-4292-B50A7BBEA33E}" dt="2026-05-20T14:12:14.267" v="141" actId="20577"/>
          <ac:spMkLst>
            <pc:docMk/>
            <pc:sldMk cId="1225547700" sldId="393"/>
            <ac:spMk id="2" creationId="{E2AABF2F-37F8-2FFE-F6E4-7EE10D2F9A35}"/>
          </ac:spMkLst>
        </pc:spChg>
        <pc:spChg chg="mod">
          <ac:chgData name="Molly Mansfield" userId="S::mmansfield@ccslib.org::83bc9e27-486e-4b60-93cf-76f39848ae0e" providerId="AD" clId="Web-{A49357CE-30FC-A234-4292-B50A7BBEA33E}" dt="2026-05-20T14:11:53.330" v="135" actId="20577"/>
          <ac:spMkLst>
            <pc:docMk/>
            <pc:sldMk cId="1225547700" sldId="393"/>
            <ac:spMk id="3" creationId="{C96E8027-FC8D-DC70-66CC-6CFCD6E7D9B7}"/>
          </ac:spMkLst>
        </pc:spChg>
        <pc:spChg chg="add mod">
          <ac:chgData name="Molly Mansfield" userId="S::mmansfield@ccslib.org::83bc9e27-486e-4b60-93cf-76f39848ae0e" providerId="AD" clId="Web-{A49357CE-30FC-A234-4292-B50A7BBEA33E}" dt="2026-05-20T14:11:58.080" v="136" actId="1076"/>
          <ac:spMkLst>
            <pc:docMk/>
            <pc:sldMk cId="1225547700" sldId="393"/>
            <ac:spMk id="4" creationId="{1973934E-BF0A-46E6-18AD-91F1A59A78EE}"/>
          </ac:spMkLst>
        </pc:spChg>
      </pc:sldChg>
    </pc:docChg>
  </pc:docChgLst>
  <pc:docChgLst>
    <pc:chgData name="Molly Mansfield" userId="S::mmansfield@ccslib.org::83bc9e27-486e-4b60-93cf-76f39848ae0e" providerId="AD" clId="Web-{5B1CE17A-A5D3-4F9A-322C-1521775C2C32}"/>
    <pc:docChg chg="addSld modSld sldOrd">
      <pc:chgData name="Molly Mansfield" userId="S::mmansfield@ccslib.org::83bc9e27-486e-4b60-93cf-76f39848ae0e" providerId="AD" clId="Web-{5B1CE17A-A5D3-4F9A-322C-1521775C2C32}" dt="2026-05-19T22:00:49.937" v="179" actId="14100"/>
      <pc:docMkLst>
        <pc:docMk/>
      </pc:docMkLst>
      <pc:sldChg chg="ord">
        <pc:chgData name="Molly Mansfield" userId="S::mmansfield@ccslib.org::83bc9e27-486e-4b60-93cf-76f39848ae0e" providerId="AD" clId="Web-{5B1CE17A-A5D3-4F9A-322C-1521775C2C32}" dt="2026-05-19T21:58:43.760" v="166"/>
        <pc:sldMkLst>
          <pc:docMk/>
          <pc:sldMk cId="1268921675" sldId="262"/>
        </pc:sldMkLst>
      </pc:sldChg>
      <pc:sldChg chg="modSp">
        <pc:chgData name="Molly Mansfield" userId="S::mmansfield@ccslib.org::83bc9e27-486e-4b60-93cf-76f39848ae0e" providerId="AD" clId="Web-{5B1CE17A-A5D3-4F9A-322C-1521775C2C32}" dt="2026-05-19T21:59:30.434" v="168" actId="20577"/>
        <pc:sldMkLst>
          <pc:docMk/>
          <pc:sldMk cId="91691900" sldId="266"/>
        </pc:sldMkLst>
        <pc:spChg chg="mod">
          <ac:chgData name="Molly Mansfield" userId="S::mmansfield@ccslib.org::83bc9e27-486e-4b60-93cf-76f39848ae0e" providerId="AD" clId="Web-{5B1CE17A-A5D3-4F9A-322C-1521775C2C32}" dt="2026-05-19T21:59:30.434" v="168" actId="20577"/>
          <ac:spMkLst>
            <pc:docMk/>
            <pc:sldMk cId="91691900" sldId="266"/>
            <ac:spMk id="3" creationId="{A589783F-EF14-F04A-D9A6-72C9B7ADCCE1}"/>
          </ac:spMkLst>
        </pc:spChg>
      </pc:sldChg>
      <pc:sldChg chg="modSp">
        <pc:chgData name="Molly Mansfield" userId="S::mmansfield@ccslib.org::83bc9e27-486e-4b60-93cf-76f39848ae0e" providerId="AD" clId="Web-{5B1CE17A-A5D3-4F9A-322C-1521775C2C32}" dt="2026-05-19T21:47:16.170" v="1" actId="20577"/>
        <pc:sldMkLst>
          <pc:docMk/>
          <pc:sldMk cId="3911594569" sldId="268"/>
        </pc:sldMkLst>
        <pc:spChg chg="mod">
          <ac:chgData name="Molly Mansfield" userId="S::mmansfield@ccslib.org::83bc9e27-486e-4b60-93cf-76f39848ae0e" providerId="AD" clId="Web-{5B1CE17A-A5D3-4F9A-322C-1521775C2C32}" dt="2026-05-19T21:47:16.170" v="1" actId="20577"/>
          <ac:spMkLst>
            <pc:docMk/>
            <pc:sldMk cId="3911594569" sldId="268"/>
            <ac:spMk id="3" creationId="{1E29A399-D75E-ECAE-38F2-5A7E74F589A5}"/>
          </ac:spMkLst>
        </pc:spChg>
      </pc:sldChg>
      <pc:sldChg chg="modSp">
        <pc:chgData name="Molly Mansfield" userId="S::mmansfield@ccslib.org::83bc9e27-486e-4b60-93cf-76f39848ae0e" providerId="AD" clId="Web-{5B1CE17A-A5D3-4F9A-322C-1521775C2C32}" dt="2026-05-19T21:47:23.905" v="2" actId="20577"/>
        <pc:sldMkLst>
          <pc:docMk/>
          <pc:sldMk cId="20272890" sldId="269"/>
        </pc:sldMkLst>
        <pc:spChg chg="mod">
          <ac:chgData name="Molly Mansfield" userId="S::mmansfield@ccslib.org::83bc9e27-486e-4b60-93cf-76f39848ae0e" providerId="AD" clId="Web-{5B1CE17A-A5D3-4F9A-322C-1521775C2C32}" dt="2026-05-19T21:47:23.905" v="2" actId="20577"/>
          <ac:spMkLst>
            <pc:docMk/>
            <pc:sldMk cId="20272890" sldId="269"/>
            <ac:spMk id="3" creationId="{B5DB1824-02BD-ECE4-2557-F2BA401530CE}"/>
          </ac:spMkLst>
        </pc:spChg>
      </pc:sldChg>
      <pc:sldChg chg="modSp">
        <pc:chgData name="Molly Mansfield" userId="S::mmansfield@ccslib.org::83bc9e27-486e-4b60-93cf-76f39848ae0e" providerId="AD" clId="Web-{5B1CE17A-A5D3-4F9A-322C-1521775C2C32}" dt="2026-05-19T22:00:49.937" v="179" actId="14100"/>
        <pc:sldMkLst>
          <pc:docMk/>
          <pc:sldMk cId="3303515648" sldId="270"/>
        </pc:sldMkLst>
        <pc:spChg chg="mod">
          <ac:chgData name="Molly Mansfield" userId="S::mmansfield@ccslib.org::83bc9e27-486e-4b60-93cf-76f39848ae0e" providerId="AD" clId="Web-{5B1CE17A-A5D3-4F9A-322C-1521775C2C32}" dt="2026-05-19T22:00:49.937" v="179" actId="14100"/>
          <ac:spMkLst>
            <pc:docMk/>
            <pc:sldMk cId="3303515648" sldId="270"/>
            <ac:spMk id="3" creationId="{C34E9B7D-34B5-FF1B-0A8F-6B8FB1921FBC}"/>
          </ac:spMkLst>
        </pc:spChg>
      </pc:sldChg>
      <pc:sldChg chg="addSp modSp new ord">
        <pc:chgData name="Molly Mansfield" userId="S::mmansfield@ccslib.org::83bc9e27-486e-4b60-93cf-76f39848ae0e" providerId="AD" clId="Web-{5B1CE17A-A5D3-4F9A-322C-1521775C2C32}" dt="2026-05-19T21:50:50.710" v="38" actId="1076"/>
        <pc:sldMkLst>
          <pc:docMk/>
          <pc:sldMk cId="1834425041" sldId="271"/>
        </pc:sldMkLst>
        <pc:spChg chg="mod">
          <ac:chgData name="Molly Mansfield" userId="S::mmansfield@ccslib.org::83bc9e27-486e-4b60-93cf-76f39848ae0e" providerId="AD" clId="Web-{5B1CE17A-A5D3-4F9A-322C-1521775C2C32}" dt="2026-05-19T21:49:15.393" v="15" actId="20577"/>
          <ac:spMkLst>
            <pc:docMk/>
            <pc:sldMk cId="1834425041" sldId="271"/>
            <ac:spMk id="2" creationId="{E8BCC264-EA7D-71A4-C754-BD30C32CD61D}"/>
          </ac:spMkLst>
        </pc:spChg>
        <pc:spChg chg="mod">
          <ac:chgData name="Molly Mansfield" userId="S::mmansfield@ccslib.org::83bc9e27-486e-4b60-93cf-76f39848ae0e" providerId="AD" clId="Web-{5B1CE17A-A5D3-4F9A-322C-1521775C2C32}" dt="2026-05-19T21:50:22.849" v="31" actId="14100"/>
          <ac:spMkLst>
            <pc:docMk/>
            <pc:sldMk cId="1834425041" sldId="271"/>
            <ac:spMk id="3" creationId="{9519B8A3-7C73-4B32-F47D-2F5D38DC10A1}"/>
          </ac:spMkLst>
        </pc:spChg>
      </pc:sldChg>
      <pc:sldChg chg="modSp new mod modClrScheme chgLayout">
        <pc:chgData name="Molly Mansfield" userId="S::mmansfield@ccslib.org::83bc9e27-486e-4b60-93cf-76f39848ae0e" providerId="AD" clId="Web-{5B1CE17A-A5D3-4F9A-322C-1521775C2C32}" dt="2026-05-19T21:54:31.078" v="69"/>
        <pc:sldMkLst>
          <pc:docMk/>
          <pc:sldMk cId="3461164813" sldId="272"/>
        </pc:sldMkLst>
        <pc:spChg chg="mod ord">
          <ac:chgData name="Molly Mansfield" userId="S::mmansfield@ccslib.org::83bc9e27-486e-4b60-93cf-76f39848ae0e" providerId="AD" clId="Web-{5B1CE17A-A5D3-4F9A-322C-1521775C2C32}" dt="2026-05-19T21:54:31.078" v="69"/>
          <ac:spMkLst>
            <pc:docMk/>
            <pc:sldMk cId="3461164813" sldId="272"/>
            <ac:spMk id="2" creationId="{C4DEEF43-5EE9-F261-B582-6C07A8E0A784}"/>
          </ac:spMkLst>
        </pc:spChg>
        <pc:spChg chg="mod ord">
          <ac:chgData name="Molly Mansfield" userId="S::mmansfield@ccslib.org::83bc9e27-486e-4b60-93cf-76f39848ae0e" providerId="AD" clId="Web-{5B1CE17A-A5D3-4F9A-322C-1521775C2C32}" dt="2026-05-19T21:54:31.078" v="69"/>
          <ac:spMkLst>
            <pc:docMk/>
            <pc:sldMk cId="3461164813" sldId="272"/>
            <ac:spMk id="3" creationId="{5A0F92E2-D6E7-A502-16AE-6101F3DA8DEB}"/>
          </ac:spMkLst>
        </pc:spChg>
      </pc:sldChg>
      <pc:sldChg chg="delSp modSp new mod ord modClrScheme chgLayout">
        <pc:chgData name="Molly Mansfield" userId="S::mmansfield@ccslib.org::83bc9e27-486e-4b60-93cf-76f39848ae0e" providerId="AD" clId="Web-{5B1CE17A-A5D3-4F9A-322C-1521775C2C32}" dt="2026-05-19T21:54:10.515" v="67"/>
        <pc:sldMkLst>
          <pc:docMk/>
          <pc:sldMk cId="4147276415" sldId="273"/>
        </pc:sldMkLst>
        <pc:spChg chg="mod ord">
          <ac:chgData name="Molly Mansfield" userId="S::mmansfield@ccslib.org::83bc9e27-486e-4b60-93cf-76f39848ae0e" providerId="AD" clId="Web-{5B1CE17A-A5D3-4F9A-322C-1521775C2C32}" dt="2026-05-19T21:54:10.515" v="67"/>
          <ac:spMkLst>
            <pc:docMk/>
            <pc:sldMk cId="4147276415" sldId="273"/>
            <ac:spMk id="2" creationId="{459294CA-BC53-8230-52E7-304FF578A863}"/>
          </ac:spMkLst>
        </pc:spChg>
      </pc:sldChg>
      <pc:sldChg chg="addSp modSp new mod modClrScheme chgLayout">
        <pc:chgData name="Molly Mansfield" userId="S::mmansfield@ccslib.org::83bc9e27-486e-4b60-93cf-76f39848ae0e" providerId="AD" clId="Web-{5B1CE17A-A5D3-4F9A-322C-1521775C2C32}" dt="2026-05-19T21:55:22.690" v="98" actId="20577"/>
        <pc:sldMkLst>
          <pc:docMk/>
          <pc:sldMk cId="2339881994" sldId="274"/>
        </pc:sldMkLst>
        <pc:spChg chg="mod ord">
          <ac:chgData name="Molly Mansfield" userId="S::mmansfield@ccslib.org::83bc9e27-486e-4b60-93cf-76f39848ae0e" providerId="AD" clId="Web-{5B1CE17A-A5D3-4F9A-322C-1521775C2C32}" dt="2026-05-19T21:55:09.314" v="91" actId="20577"/>
          <ac:spMkLst>
            <pc:docMk/>
            <pc:sldMk cId="2339881994" sldId="274"/>
            <ac:spMk id="2" creationId="{EA3789A4-420F-F6C2-63C9-BE55E277B591}"/>
          </ac:spMkLst>
        </pc:spChg>
        <pc:spChg chg="add mod ord">
          <ac:chgData name="Molly Mansfield" userId="S::mmansfield@ccslib.org::83bc9e27-486e-4b60-93cf-76f39848ae0e" providerId="AD" clId="Web-{5B1CE17A-A5D3-4F9A-322C-1521775C2C32}" dt="2026-05-19T21:55:22.690" v="98" actId="20577"/>
          <ac:spMkLst>
            <pc:docMk/>
            <pc:sldMk cId="2339881994" sldId="274"/>
            <ac:spMk id="3" creationId="{07519AEF-8F97-134C-9D46-E0FF600EF81E}"/>
          </ac:spMkLst>
        </pc:spChg>
      </pc:sldChg>
      <pc:sldChg chg="modSp add replId">
        <pc:chgData name="Molly Mansfield" userId="S::mmansfield@ccslib.org::83bc9e27-486e-4b60-93cf-76f39848ae0e" providerId="AD" clId="Web-{5B1CE17A-A5D3-4F9A-322C-1521775C2C32}" dt="2026-05-19T21:56:54.693" v="137" actId="20577"/>
        <pc:sldMkLst>
          <pc:docMk/>
          <pc:sldMk cId="2036386320" sldId="275"/>
        </pc:sldMkLst>
        <pc:spChg chg="mod">
          <ac:chgData name="Molly Mansfield" userId="S::mmansfield@ccslib.org::83bc9e27-486e-4b60-93cf-76f39848ae0e" providerId="AD" clId="Web-{5B1CE17A-A5D3-4F9A-322C-1521775C2C32}" dt="2026-05-19T21:56:46.990" v="128" actId="20577"/>
          <ac:spMkLst>
            <pc:docMk/>
            <pc:sldMk cId="2036386320" sldId="275"/>
            <ac:spMk id="2" creationId="{92C422A0-BD69-6F50-F8B3-529ABE298127}"/>
          </ac:spMkLst>
        </pc:spChg>
        <pc:spChg chg="mod">
          <ac:chgData name="Molly Mansfield" userId="S::mmansfield@ccslib.org::83bc9e27-486e-4b60-93cf-76f39848ae0e" providerId="AD" clId="Web-{5B1CE17A-A5D3-4F9A-322C-1521775C2C32}" dt="2026-05-19T21:56:54.693" v="137" actId="20577"/>
          <ac:spMkLst>
            <pc:docMk/>
            <pc:sldMk cId="2036386320" sldId="275"/>
            <ac:spMk id="3" creationId="{FED6A53F-2C0A-81C3-1CD6-06D686E995CB}"/>
          </ac:spMkLst>
        </pc:spChg>
      </pc:sldChg>
      <pc:sldChg chg="modSp add replId">
        <pc:chgData name="Molly Mansfield" userId="S::mmansfield@ccslib.org::83bc9e27-486e-4b60-93cf-76f39848ae0e" providerId="AD" clId="Web-{5B1CE17A-A5D3-4F9A-322C-1521775C2C32}" dt="2026-05-19T21:56:24.583" v="124" actId="20577"/>
        <pc:sldMkLst>
          <pc:docMk/>
          <pc:sldMk cId="1734396756" sldId="276"/>
        </pc:sldMkLst>
        <pc:spChg chg="mod">
          <ac:chgData name="Molly Mansfield" userId="S::mmansfield@ccslib.org::83bc9e27-486e-4b60-93cf-76f39848ae0e" providerId="AD" clId="Web-{5B1CE17A-A5D3-4F9A-322C-1521775C2C32}" dt="2026-05-19T21:56:24.583" v="124" actId="20577"/>
          <ac:spMkLst>
            <pc:docMk/>
            <pc:sldMk cId="1734396756" sldId="276"/>
            <ac:spMk id="2" creationId="{E621F4E9-1FD7-DA65-524E-52D506E8408D}"/>
          </ac:spMkLst>
        </pc:spChg>
        <pc:spChg chg="mod">
          <ac:chgData name="Molly Mansfield" userId="S::mmansfield@ccslib.org::83bc9e27-486e-4b60-93cf-76f39848ae0e" providerId="AD" clId="Web-{5B1CE17A-A5D3-4F9A-322C-1521775C2C32}" dt="2026-05-19T21:55:58.504" v="110" actId="20577"/>
          <ac:spMkLst>
            <pc:docMk/>
            <pc:sldMk cId="1734396756" sldId="276"/>
            <ac:spMk id="3" creationId="{7B8F9222-5A98-117A-496C-5890303BF938}"/>
          </ac:spMkLst>
        </pc:spChg>
      </pc:sldChg>
      <pc:sldChg chg="modSp add replId">
        <pc:chgData name="Molly Mansfield" userId="S::mmansfield@ccslib.org::83bc9e27-486e-4b60-93cf-76f39848ae0e" providerId="AD" clId="Web-{5B1CE17A-A5D3-4F9A-322C-1521775C2C32}" dt="2026-05-19T21:57:26.491" v="153" actId="20577"/>
        <pc:sldMkLst>
          <pc:docMk/>
          <pc:sldMk cId="1991122209" sldId="277"/>
        </pc:sldMkLst>
        <pc:spChg chg="mod">
          <ac:chgData name="Molly Mansfield" userId="S::mmansfield@ccslib.org::83bc9e27-486e-4b60-93cf-76f39848ae0e" providerId="AD" clId="Web-{5B1CE17A-A5D3-4F9A-322C-1521775C2C32}" dt="2026-05-19T21:57:17.069" v="150" actId="20577"/>
          <ac:spMkLst>
            <pc:docMk/>
            <pc:sldMk cId="1991122209" sldId="277"/>
            <ac:spMk id="2" creationId="{8B0BFD38-42D5-B8C7-656E-48A576F1E04F}"/>
          </ac:spMkLst>
        </pc:spChg>
        <pc:spChg chg="mod">
          <ac:chgData name="Molly Mansfield" userId="S::mmansfield@ccslib.org::83bc9e27-486e-4b60-93cf-76f39848ae0e" providerId="AD" clId="Web-{5B1CE17A-A5D3-4F9A-322C-1521775C2C32}" dt="2026-05-19T21:57:26.491" v="153" actId="20577"/>
          <ac:spMkLst>
            <pc:docMk/>
            <pc:sldMk cId="1991122209" sldId="277"/>
            <ac:spMk id="3" creationId="{6A889F59-7865-B594-54B1-E0721198DDCC}"/>
          </ac:spMkLst>
        </pc:spChg>
      </pc:sldChg>
      <pc:sldChg chg="modSp new">
        <pc:chgData name="Molly Mansfield" userId="S::mmansfield@ccslib.org::83bc9e27-486e-4b60-93cf-76f39848ae0e" providerId="AD" clId="Web-{5B1CE17A-A5D3-4F9A-322C-1521775C2C32}" dt="2026-05-19T21:57:53.727" v="165" actId="20577"/>
        <pc:sldMkLst>
          <pc:docMk/>
          <pc:sldMk cId="4113107481" sldId="278"/>
        </pc:sldMkLst>
        <pc:spChg chg="mod">
          <ac:chgData name="Molly Mansfield" userId="S::mmansfield@ccslib.org::83bc9e27-486e-4b60-93cf-76f39848ae0e" providerId="AD" clId="Web-{5B1CE17A-A5D3-4F9A-322C-1521775C2C32}" dt="2026-05-19T21:57:46.039" v="158" actId="20577"/>
          <ac:spMkLst>
            <pc:docMk/>
            <pc:sldMk cId="4113107481" sldId="278"/>
            <ac:spMk id="2" creationId="{58E121BD-CC98-0814-74CD-EB2343C5ED5C}"/>
          </ac:spMkLst>
        </pc:spChg>
        <pc:spChg chg="mod">
          <ac:chgData name="Molly Mansfield" userId="S::mmansfield@ccslib.org::83bc9e27-486e-4b60-93cf-76f39848ae0e" providerId="AD" clId="Web-{5B1CE17A-A5D3-4F9A-322C-1521775C2C32}" dt="2026-05-19T21:57:53.727" v="165" actId="20577"/>
          <ac:spMkLst>
            <pc:docMk/>
            <pc:sldMk cId="4113107481" sldId="278"/>
            <ac:spMk id="3" creationId="{94D45EC2-F481-E322-03D8-24E60525AB69}"/>
          </ac:spMkLst>
        </pc:spChg>
      </pc:sldChg>
    </pc:docChg>
  </pc:docChgLst>
  <pc:docChgLst>
    <pc:chgData name="Molly Mansfield" userId="S::mmansfield@ccslib.org::83bc9e27-486e-4b60-93cf-76f39848ae0e" providerId="AD" clId="Web-{6828E270-89D5-3614-1CF9-ADBE17972A76}"/>
    <pc:docChg chg="modSld">
      <pc:chgData name="Molly Mansfield" userId="S::mmansfield@ccslib.org::83bc9e27-486e-4b60-93cf-76f39848ae0e" providerId="AD" clId="Web-{6828E270-89D5-3614-1CF9-ADBE17972A76}" dt="2026-05-21T20:44:39.836" v="7" actId="20577"/>
      <pc:docMkLst>
        <pc:docMk/>
      </pc:docMkLst>
      <pc:sldChg chg="modSp">
        <pc:chgData name="Molly Mansfield" userId="S::mmansfield@ccslib.org::83bc9e27-486e-4b60-93cf-76f39848ae0e" providerId="AD" clId="Web-{6828E270-89D5-3614-1CF9-ADBE17972A76}" dt="2026-05-21T20:44:39.836" v="7" actId="20577"/>
        <pc:sldMkLst>
          <pc:docMk/>
          <pc:sldMk cId="2339881994" sldId="274"/>
        </pc:sldMkLst>
        <pc:spChg chg="mod">
          <ac:chgData name="Molly Mansfield" userId="S::mmansfield@ccslib.org::83bc9e27-486e-4b60-93cf-76f39848ae0e" providerId="AD" clId="Web-{6828E270-89D5-3614-1CF9-ADBE17972A76}" dt="2026-05-21T20:44:39.836" v="7" actId="20577"/>
          <ac:spMkLst>
            <pc:docMk/>
            <pc:sldMk cId="2339881994" sldId="274"/>
            <ac:spMk id="3" creationId="{07519AEF-8F97-134C-9D46-E0FF600EF81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4F4120-21FF-480F-B50B-F01B0ADB8A61}" type="datetimeFigureOut">
              <a:rPr lang="en-US" smtClean="0"/>
              <a:t>5/22/2026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498BFE-F876-4135-97ED-6A92DE2D2D87}" type="slidenum">
              <a:rPr lang="en-US" smtClean="0"/>
              <a:t>‹#›</a:t>
            </a:fld>
            <a:endParaRPr lang="en-US"/>
          </a:p>
        </p:txBody>
      </p:sp>
    </p:spTree>
    <p:extLst>
      <p:ext uri="{BB962C8B-B14F-4D97-AF65-F5344CB8AC3E}">
        <p14:creationId xmlns:p14="http://schemas.microsoft.com/office/powerpoint/2010/main" val="2626914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loc.gov/aba/cataloging/subject/form-announcement.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a:t>
            </a:fld>
            <a:endParaRPr lang="en-US"/>
          </a:p>
        </p:txBody>
      </p:sp>
    </p:spTree>
    <p:extLst>
      <p:ext uri="{BB962C8B-B14F-4D97-AF65-F5344CB8AC3E}">
        <p14:creationId xmlns:p14="http://schemas.microsoft.com/office/powerpoint/2010/main" val="1435729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856 Tag for physical periodicals – If you ever decide to include an 856 tag in a bibliographic record for a physical item, it’s important to use the correct indicators. Do not use a second indicator of 0. You can use 1 for version of resource or 2 for related resource. This affects how the availability is displayed in </a:t>
            </a:r>
            <a:r>
              <a:rPr lang="en-US" sz="1200" kern="1200" err="1">
                <a:solidFill>
                  <a:schemeClr val="tx1"/>
                </a:solidFill>
                <a:effectLst/>
                <a:latin typeface="+mn-lt"/>
                <a:ea typeface="+mn-ea"/>
                <a:cs typeface="+mn-cs"/>
              </a:rPr>
              <a:t>Bibliocore</a:t>
            </a:r>
            <a:r>
              <a:rPr lang="en-US" sz="1200" kern="1200">
                <a:solidFill>
                  <a:schemeClr val="tx1"/>
                </a:solidFill>
                <a:effectLst/>
                <a:latin typeface="+mn-lt"/>
                <a:ea typeface="+mn-ea"/>
                <a:cs typeface="+mn-cs"/>
              </a:rPr>
              <a:t>. We discovered the issue with periodicals, but it could affect other materials too. I made a brief demonstration that I can show you. [Search for Audiofile and AARP Bulletin.)</a:t>
            </a:r>
          </a:p>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20</a:t>
            </a:fld>
            <a:endParaRPr lang="en-US"/>
          </a:p>
        </p:txBody>
      </p:sp>
    </p:spTree>
    <p:extLst>
      <p:ext uri="{BB962C8B-B14F-4D97-AF65-F5344CB8AC3E}">
        <p14:creationId xmlns:p14="http://schemas.microsoft.com/office/powerpoint/2010/main" val="3581616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a:solidFill>
                  <a:schemeClr val="tx1"/>
                </a:solidFill>
                <a:effectLst/>
                <a:latin typeface="+mn-lt"/>
                <a:ea typeface="+mn-ea"/>
                <a:cs typeface="+mn-cs"/>
              </a:rPr>
              <a:t>Authority Record Updates – </a:t>
            </a:r>
          </a:p>
          <a:p>
            <a:pPr lvl="2"/>
            <a:r>
              <a:rPr lang="en-US" sz="1200" kern="1200">
                <a:solidFill>
                  <a:schemeClr val="tx1"/>
                </a:solidFill>
                <a:effectLst/>
                <a:latin typeface="+mn-lt"/>
                <a:ea typeface="+mn-ea"/>
                <a:cs typeface="+mn-cs"/>
              </a:rPr>
              <a:t>I’ve worked with Backstage to get a report of when the 1XX tag was changed to identify when a spine label may need to be updated. The reports go all the way back to the time we began services. If anyone is interested in volunteering to help review these reports, please let me know. </a:t>
            </a:r>
          </a:p>
          <a:p>
            <a:pPr lvl="2"/>
            <a:r>
              <a:rPr lang="en-US" sz="1200" kern="1200">
                <a:solidFill>
                  <a:schemeClr val="tx1"/>
                </a:solidFill>
                <a:effectLst/>
                <a:latin typeface="+mn-lt"/>
                <a:ea typeface="+mn-ea"/>
                <a:cs typeface="+mn-cs"/>
              </a:rPr>
              <a:t>Library of Congress is working on making changes to transgender and transexual headings. I provided a link to the bulletin. Some updates were made with the last batch processing load, but there are many more updates pending. After the June Backstage files, I’ll have a better idea of what manual updates need to be done to update the bib records.</a:t>
            </a:r>
          </a:p>
          <a:p>
            <a:pPr lvl="2"/>
            <a:r>
              <a:rPr lang="en-US" sz="1200" kern="1200">
                <a:solidFill>
                  <a:schemeClr val="tx1"/>
                </a:solidFill>
                <a:effectLst/>
                <a:latin typeface="+mn-lt"/>
                <a:ea typeface="+mn-ea"/>
                <a:cs typeface="+mn-cs"/>
              </a:rPr>
              <a:t>Someone pointed out to me that there were still many bib records that hearing impaired headings. I’m in the process of manually updating what wasn’t changed with the global updates. It will take a while, but eventually the hearing impaired headings will all be hard of hearing headings. </a:t>
            </a:r>
          </a:p>
          <a:p>
            <a:pPr lvl="2"/>
            <a:r>
              <a:rPr lang="en-US" sz="1200" kern="1200">
                <a:solidFill>
                  <a:schemeClr val="tx1"/>
                </a:solidFill>
                <a:effectLst/>
                <a:latin typeface="+mn-lt"/>
                <a:ea typeface="+mn-ea"/>
                <a:cs typeface="+mn-cs"/>
              </a:rPr>
              <a:t>As of, May 15, 2026 there has been an approval in LCSH of Subject Terms related to the Indigenous Headings Project. We should begin to see updates for these headings in June. However, there may be a lot of manual changes that may be needed to add geographic subdivisions to these headings. So, I will assess what changes will be needed at that time. </a:t>
            </a:r>
          </a:p>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21</a:t>
            </a:fld>
            <a:endParaRPr lang="en-US"/>
          </a:p>
        </p:txBody>
      </p:sp>
    </p:spTree>
    <p:extLst>
      <p:ext uri="{BB962C8B-B14F-4D97-AF65-F5344CB8AC3E}">
        <p14:creationId xmlns:p14="http://schemas.microsoft.com/office/powerpoint/2010/main" val="215926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 included a list of Cataloger’s Wiki updates in the packet. Many of them were minor changes this month. So, I won’t review them. If you have any questions about the changes after reviewing them, please let me know. </a:t>
            </a:r>
          </a:p>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22</a:t>
            </a:fld>
            <a:endParaRPr lang="en-US"/>
          </a:p>
        </p:txBody>
      </p:sp>
    </p:spTree>
    <p:extLst>
      <p:ext uri="{BB962C8B-B14F-4D97-AF65-F5344CB8AC3E}">
        <p14:creationId xmlns:p14="http://schemas.microsoft.com/office/powerpoint/2010/main" val="2789648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links to the minutes and video are in the packet. I will summarize the report that’s in the packet and take any questions. With </a:t>
            </a:r>
            <a:r>
              <a:rPr lang="en-US" sz="1200" kern="1200" err="1">
                <a:solidFill>
                  <a:schemeClr val="tx1"/>
                </a:solidFill>
                <a:effectLst/>
                <a:latin typeface="+mn-lt"/>
                <a:ea typeface="+mn-ea"/>
                <a:cs typeface="+mn-cs"/>
              </a:rPr>
              <a:t>Bibliocore</a:t>
            </a:r>
            <a:r>
              <a:rPr lang="en-US" sz="1200" kern="1200">
                <a:solidFill>
                  <a:schemeClr val="tx1"/>
                </a:solidFill>
                <a:effectLst/>
                <a:latin typeface="+mn-lt"/>
                <a:ea typeface="+mn-ea"/>
                <a:cs typeface="+mn-cs"/>
              </a:rPr>
              <a:t> available, the SCRAP members revisited questions from PAS about multivolume set records. They identified enhancement requests for </a:t>
            </a:r>
            <a:r>
              <a:rPr lang="en-US" sz="1200" kern="1200" err="1">
                <a:solidFill>
                  <a:schemeClr val="tx1"/>
                </a:solidFill>
                <a:effectLst/>
                <a:latin typeface="+mn-lt"/>
                <a:ea typeface="+mn-ea"/>
                <a:cs typeface="+mn-cs"/>
              </a:rPr>
              <a:t>Bibliocore</a:t>
            </a:r>
            <a:r>
              <a:rPr lang="en-US" sz="1200" kern="1200">
                <a:solidFill>
                  <a:schemeClr val="tx1"/>
                </a:solidFill>
                <a:effectLst/>
                <a:latin typeface="+mn-lt"/>
                <a:ea typeface="+mn-ea"/>
                <a:cs typeface="+mn-cs"/>
              </a:rPr>
              <a:t>, but would not recommend changing the cataloging practices at this time. They discussed the issue regarding Library of Congress’ decision to stop using form subdivisions and passed a motion recommending that we continue to use them. I will provide a more in depth review of that after the SCRAP report. They reviewed a draft page on Playaway </a:t>
            </a:r>
            <a:r>
              <a:rPr lang="en-US" sz="1200" kern="1200" err="1">
                <a:solidFill>
                  <a:schemeClr val="tx1"/>
                </a:solidFill>
                <a:effectLst/>
                <a:latin typeface="+mn-lt"/>
                <a:ea typeface="+mn-ea"/>
                <a:cs typeface="+mn-cs"/>
              </a:rPr>
              <a:t>WhaZoodles</a:t>
            </a:r>
            <a:r>
              <a:rPr lang="en-US" sz="1200" kern="1200">
                <a:solidFill>
                  <a:schemeClr val="tx1"/>
                </a:solidFill>
                <a:effectLst/>
                <a:latin typeface="+mn-lt"/>
                <a:ea typeface="+mn-ea"/>
                <a:cs typeface="+mn-cs"/>
              </a:rPr>
              <a:t> and passed a motion to recommend that CCS adopt the page as a local practice. The link to this page is in the packet. You will get to vote on that today. I already mentioned the pages that they reviewed, because I updated those. SCRAP members reviewed a report on searches related to terms about disabilities and accessibility. They are interested in researching the term little people for next year. I will begin this research. SCRAP is looking for new members for next year. If you are interested in discussing and researching cataloging policies please submit your nomination by the end of the week.</a:t>
            </a:r>
          </a:p>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23</a:t>
            </a:fld>
            <a:endParaRPr lang="en-US"/>
          </a:p>
        </p:txBody>
      </p:sp>
    </p:spTree>
    <p:extLst>
      <p:ext uri="{BB962C8B-B14F-4D97-AF65-F5344CB8AC3E}">
        <p14:creationId xmlns:p14="http://schemas.microsoft.com/office/powerpoint/2010/main" val="3491963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For more information on the $v issue, I’m going to provide an overview the document on the issue that was sent out. </a:t>
            </a:r>
            <a:r>
              <a:rPr lang="en-US" sz="1200" u="none" strike="noStrike" kern="1200">
                <a:solidFill>
                  <a:schemeClr val="tx1"/>
                </a:solidFill>
                <a:effectLst/>
                <a:latin typeface="+mn-lt"/>
                <a:ea typeface="+mn-ea"/>
                <a:cs typeface="+mn-cs"/>
                <a:hlinkClick r:id="rId3"/>
              </a:rPr>
              <a:t>Effective February 2, 2026</a:t>
            </a:r>
            <a:r>
              <a:rPr lang="en-US" sz="1200" kern="1200">
                <a:solidFill>
                  <a:schemeClr val="tx1"/>
                </a:solidFill>
                <a:effectLst/>
                <a:latin typeface="+mn-lt"/>
                <a:ea typeface="+mn-ea"/>
                <a:cs typeface="+mn-cs"/>
              </a:rPr>
              <a:t>, the Library of Congress (LC) discontinued adding form subdivisions ($v) to the end of LC subject heading strings and chose to expand its use of LCGFT (Library of Congress Genre Form/Terms) headings. At this time, only records cataloged using the BIBFRAME editor, Marva, are required to be cataloged without the form subdivision. Staff using MARC will continue to use the form subdivision until they have switched completely to BIBFRAME. The number of records that will be cataloged using MARC and how long it will take for their catalogers to transition to BIBFRAME is uncertain. There is no requirement for any institution to follow Library of Congress’s practice of not using $v.</a:t>
            </a:r>
          </a:p>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24</a:t>
            </a:fld>
            <a:endParaRPr lang="en-US"/>
          </a:p>
        </p:txBody>
      </p:sp>
    </p:spTree>
    <p:extLst>
      <p:ext uri="{BB962C8B-B14F-4D97-AF65-F5344CB8AC3E}">
        <p14:creationId xmlns:p14="http://schemas.microsoft.com/office/powerpoint/2010/main" val="33777567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In the document there’s an example of a current record in the catalog for Bad Kitty gets a phone. The headings on the left are the ones that are currently in the record. You can see that there are form subdivisions for both comic books and Juvenile fiction. On the right is an example of how the headings would appear if they didn’t have form subdivisions and only relied on </a:t>
            </a:r>
            <a:r>
              <a:rPr lang="en-US" sz="1200" kern="1200" err="1">
                <a:solidFill>
                  <a:schemeClr val="tx1"/>
                </a:solidFill>
                <a:effectLst/>
                <a:latin typeface="+mn-lt"/>
                <a:ea typeface="+mn-ea"/>
                <a:cs typeface="+mn-cs"/>
              </a:rPr>
              <a:t>lcgft</a:t>
            </a:r>
            <a:r>
              <a:rPr lang="en-US" sz="1200" kern="1200">
                <a:solidFill>
                  <a:schemeClr val="tx1"/>
                </a:solidFill>
                <a:effectLst/>
                <a:latin typeface="+mn-lt"/>
                <a:ea typeface="+mn-ea"/>
                <a:cs typeface="+mn-cs"/>
              </a:rPr>
              <a:t> for the form.</a:t>
            </a:r>
          </a:p>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25</a:t>
            </a:fld>
            <a:endParaRPr lang="en-US"/>
          </a:p>
        </p:txBody>
      </p:sp>
    </p:spTree>
    <p:extLst>
      <p:ext uri="{BB962C8B-B14F-4D97-AF65-F5344CB8AC3E}">
        <p14:creationId xmlns:p14="http://schemas.microsoft.com/office/powerpoint/2010/main" val="666981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Because this decision was made in a hasty manner and without research, the library community is largely unhappy with the decision. The American Library Association (ALA) Subject Access Committee (SAC) formed a Working Group on $v Retention to investigate whether or not form subdivision omission had broad community support, and what the body of user research suggested about the value of $v. The main concern from the greater library community is that browse searches will split the results list and make it difficult to find resources in the catalog because old records will have the $v and new records won’t. </a:t>
            </a:r>
          </a:p>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26</a:t>
            </a:fld>
            <a:endParaRPr lang="en-US"/>
          </a:p>
        </p:txBody>
      </p:sp>
    </p:spTree>
    <p:extLst>
      <p:ext uri="{BB962C8B-B14F-4D97-AF65-F5344CB8AC3E}">
        <p14:creationId xmlns:p14="http://schemas.microsoft.com/office/powerpoint/2010/main" val="605550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SCRAP discussed the issue at the previous two meetings. Concerns from SCRAP about this change included the impact to patron/staff searches, record quality, difficulty of removing all form subdivisions, impacts to staff workflow and training, risk of inconsistency in the database, and identifying the easiest </a:t>
            </a:r>
            <a:r>
              <a:rPr lang="en-US" sz="1200" kern="1200" err="1">
                <a:solidFill>
                  <a:schemeClr val="tx1"/>
                </a:solidFill>
                <a:effectLst/>
                <a:latin typeface="+mn-lt"/>
                <a:ea typeface="+mn-ea"/>
                <a:cs typeface="+mn-cs"/>
              </a:rPr>
              <a:t>solutioin</a:t>
            </a:r>
            <a:r>
              <a:rPr lang="en-US" sz="1200" kern="1200">
                <a:solidFill>
                  <a:schemeClr val="tx1"/>
                </a:solidFill>
                <a:effectLst/>
                <a:latin typeface="+mn-lt"/>
                <a:ea typeface="+mn-ea"/>
                <a:cs typeface="+mn-cs"/>
              </a:rPr>
              <a:t>.  As I mentioned, they voted on a motion to recommend continuing to use the $v form subdivision. </a:t>
            </a:r>
          </a:p>
          <a:p>
            <a:endParaRPr lang="en-US"/>
          </a:p>
        </p:txBody>
      </p:sp>
      <p:sp>
        <p:nvSpPr>
          <p:cNvPr id="4" name="Slide Number Placeholder 3"/>
          <p:cNvSpPr>
            <a:spLocks noGrp="1"/>
          </p:cNvSpPr>
          <p:nvPr>
            <p:ph type="sldNum" sz="quarter" idx="5"/>
          </p:nvPr>
        </p:nvSpPr>
        <p:spPr/>
        <p:txBody>
          <a:bodyPr/>
          <a:lstStyle/>
          <a:p>
            <a:fld id="{B3498BFE-F876-4135-97ED-6A92DE2D2D87}" type="slidenum">
              <a:rPr lang="en-US" smtClean="0"/>
              <a:t>27</a:t>
            </a:fld>
            <a:endParaRPr lang="en-US"/>
          </a:p>
        </p:txBody>
      </p:sp>
    </p:spTree>
    <p:extLst>
      <p:ext uri="{BB962C8B-B14F-4D97-AF65-F5344CB8AC3E}">
        <p14:creationId xmlns:p14="http://schemas.microsoft.com/office/powerpoint/2010/main" val="1097060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20860AA3-0073-48C7-9C8A-7A4D8997B0FB}" type="slidenum">
              <a:rPr lang="en-US"/>
              <a:t>5</a:t>
            </a:fld>
            <a:endParaRPr lang="en-US"/>
          </a:p>
        </p:txBody>
      </p:sp>
    </p:spTree>
    <p:extLst>
      <p:ext uri="{BB962C8B-B14F-4D97-AF65-F5344CB8AC3E}">
        <p14:creationId xmlns:p14="http://schemas.microsoft.com/office/powerpoint/2010/main" val="2021826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D8584-6D7A-F99E-5D96-6C7BC883A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860DA5-8AAD-5829-5292-689D56F48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35AF1-0E4D-E1C2-C23D-B07A9F3EB39C}"/>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DEF12F49-20CF-5605-9B68-E36EF0746BCC}"/>
              </a:ext>
            </a:extLst>
          </p:cNvPr>
          <p:cNvSpPr>
            <a:spLocks noGrp="1"/>
          </p:cNvSpPr>
          <p:nvPr>
            <p:ph type="sldNum" sz="quarter" idx="5"/>
          </p:nvPr>
        </p:nvSpPr>
        <p:spPr/>
        <p:txBody>
          <a:bodyPr/>
          <a:lstStyle/>
          <a:p>
            <a:fld id="{20860AA3-0073-48C7-9C8A-7A4D8997B0FB}" type="slidenum">
              <a:t>6</a:t>
            </a:fld>
            <a:endParaRPr lang="en-US"/>
          </a:p>
        </p:txBody>
      </p:sp>
    </p:spTree>
    <p:extLst>
      <p:ext uri="{BB962C8B-B14F-4D97-AF65-F5344CB8AC3E}">
        <p14:creationId xmlns:p14="http://schemas.microsoft.com/office/powerpoint/2010/main" val="3140029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F0BC5-5CF0-4E67-661C-B11420865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F7C760-4E27-3913-197F-F168B20B88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92C119-89EE-DB9C-91B8-228B3DE20E39}"/>
              </a:ext>
            </a:extLst>
          </p:cNvPr>
          <p:cNvSpPr>
            <a:spLocks noGrp="1"/>
          </p:cNvSpPr>
          <p:nvPr>
            <p:ph type="body" idx="1"/>
          </p:nvPr>
        </p:nvSpPr>
        <p:spPr/>
        <p:txBody>
          <a:bodyPr/>
          <a:lstStyle/>
          <a:p>
            <a:endParaRPr lang="en-US">
              <a:cs typeface="+mn-lt"/>
            </a:endParaRPr>
          </a:p>
        </p:txBody>
      </p:sp>
      <p:sp>
        <p:nvSpPr>
          <p:cNvPr id="4" name="Slide Number Placeholder 3">
            <a:extLst>
              <a:ext uri="{FF2B5EF4-FFF2-40B4-BE49-F238E27FC236}">
                <a16:creationId xmlns:a16="http://schemas.microsoft.com/office/drawing/2014/main" id="{19237B43-B3C8-8F80-7DC0-4A7003C30524}"/>
              </a:ext>
            </a:extLst>
          </p:cNvPr>
          <p:cNvSpPr>
            <a:spLocks noGrp="1"/>
          </p:cNvSpPr>
          <p:nvPr>
            <p:ph type="sldNum" sz="quarter" idx="5"/>
          </p:nvPr>
        </p:nvSpPr>
        <p:spPr/>
        <p:txBody>
          <a:bodyPr/>
          <a:lstStyle/>
          <a:p>
            <a:fld id="{20860AA3-0073-48C7-9C8A-7A4D8997B0FB}" type="slidenum">
              <a:t>7</a:t>
            </a:fld>
            <a:endParaRPr lang="en-US"/>
          </a:p>
        </p:txBody>
      </p:sp>
    </p:spTree>
    <p:extLst>
      <p:ext uri="{BB962C8B-B14F-4D97-AF65-F5344CB8AC3E}">
        <p14:creationId xmlns:p14="http://schemas.microsoft.com/office/powerpoint/2010/main" val="2966399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050E3-9E45-DFFC-A50D-A8E54B0FD3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A97EDC-D929-F52D-0DFE-5666604C8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8DDF4-D8CE-F7C6-4DF6-8800FB3091F6}"/>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031E2F0C-C14D-49E0-F17F-4A3F25127664}"/>
              </a:ext>
            </a:extLst>
          </p:cNvPr>
          <p:cNvSpPr>
            <a:spLocks noGrp="1"/>
          </p:cNvSpPr>
          <p:nvPr>
            <p:ph type="sldNum" sz="quarter" idx="5"/>
          </p:nvPr>
        </p:nvSpPr>
        <p:spPr/>
        <p:txBody>
          <a:bodyPr/>
          <a:lstStyle/>
          <a:p>
            <a:fld id="{20860AA3-0073-48C7-9C8A-7A4D8997B0FB}" type="slidenum">
              <a:t>8</a:t>
            </a:fld>
            <a:endParaRPr lang="en-US"/>
          </a:p>
        </p:txBody>
      </p:sp>
    </p:spTree>
    <p:extLst>
      <p:ext uri="{BB962C8B-B14F-4D97-AF65-F5344CB8AC3E}">
        <p14:creationId xmlns:p14="http://schemas.microsoft.com/office/powerpoint/2010/main" val="1871955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32E91-E0D2-06E8-7F65-9742406440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30E5EF-551F-DF3C-97BB-2505F749A6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B7B480-C9D2-BF10-D124-FBA7158CDE9A}"/>
              </a:ext>
            </a:extLst>
          </p:cNvPr>
          <p:cNvSpPr>
            <a:spLocks noGrp="1"/>
          </p:cNvSpPr>
          <p:nvPr>
            <p:ph type="body" idx="1"/>
          </p:nvPr>
        </p:nvSpPr>
        <p:spPr/>
        <p:txBody>
          <a:bodyPr/>
          <a:lstStyle/>
          <a:p>
            <a:endParaRPr lang="en-US">
              <a:cs typeface="+mn-lt"/>
            </a:endParaRPr>
          </a:p>
        </p:txBody>
      </p:sp>
      <p:sp>
        <p:nvSpPr>
          <p:cNvPr id="4" name="Slide Number Placeholder 3">
            <a:extLst>
              <a:ext uri="{FF2B5EF4-FFF2-40B4-BE49-F238E27FC236}">
                <a16:creationId xmlns:a16="http://schemas.microsoft.com/office/drawing/2014/main" id="{15426A64-7572-67C6-C6F0-61FE32B2A148}"/>
              </a:ext>
            </a:extLst>
          </p:cNvPr>
          <p:cNvSpPr>
            <a:spLocks noGrp="1"/>
          </p:cNvSpPr>
          <p:nvPr>
            <p:ph type="sldNum" sz="quarter" idx="5"/>
          </p:nvPr>
        </p:nvSpPr>
        <p:spPr/>
        <p:txBody>
          <a:bodyPr/>
          <a:lstStyle/>
          <a:p>
            <a:fld id="{20860AA3-0073-48C7-9C8A-7A4D8997B0FB}" type="slidenum">
              <a:t>9</a:t>
            </a:fld>
            <a:endParaRPr lang="en-US"/>
          </a:p>
        </p:txBody>
      </p:sp>
    </p:spTree>
    <p:extLst>
      <p:ext uri="{BB962C8B-B14F-4D97-AF65-F5344CB8AC3E}">
        <p14:creationId xmlns:p14="http://schemas.microsoft.com/office/powerpoint/2010/main" val="1233665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EA7C-DD82-6DD3-3DB9-85F85F770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F2C962-6DAB-CB9C-83B3-3458C2F8FB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238D8-A10C-B92B-544A-846728C07586}"/>
              </a:ext>
            </a:extLst>
          </p:cNvPr>
          <p:cNvSpPr>
            <a:spLocks noGrp="1"/>
          </p:cNvSpPr>
          <p:nvPr>
            <p:ph type="body" idx="1"/>
          </p:nvPr>
        </p:nvSpPr>
        <p:spPr/>
        <p:txBody>
          <a:bodyPr/>
          <a:lstStyle/>
          <a:p>
            <a:endParaRPr lang="en-US">
              <a:solidFill>
                <a:srgbClr val="161617"/>
              </a:solidFill>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B7871F5C-266B-BAE5-EDD7-51BBC26C554D}"/>
              </a:ext>
            </a:extLst>
          </p:cNvPr>
          <p:cNvSpPr>
            <a:spLocks noGrp="1"/>
          </p:cNvSpPr>
          <p:nvPr>
            <p:ph type="sldNum" sz="quarter" idx="5"/>
          </p:nvPr>
        </p:nvSpPr>
        <p:spPr/>
        <p:txBody>
          <a:bodyPr/>
          <a:lstStyle/>
          <a:p>
            <a:fld id="{20860AA3-0073-48C7-9C8A-7A4D8997B0FB}" type="slidenum">
              <a:t>10</a:t>
            </a:fld>
            <a:endParaRPr lang="en-US"/>
          </a:p>
        </p:txBody>
      </p:sp>
    </p:spTree>
    <p:extLst>
      <p:ext uri="{BB962C8B-B14F-4D97-AF65-F5344CB8AC3E}">
        <p14:creationId xmlns:p14="http://schemas.microsoft.com/office/powerpoint/2010/main" val="588315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1BFDA-0F13-C44F-BB65-6CFBFAAD47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EC811-6D5E-6850-1D40-5298AF2D1F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42D6A-E565-3F3B-358A-4C7F2B711E92}"/>
              </a:ext>
            </a:extLst>
          </p:cNvPr>
          <p:cNvSpPr>
            <a:spLocks noGrp="1"/>
          </p:cNvSpPr>
          <p:nvPr>
            <p:ph type="body" idx="1"/>
          </p:nvPr>
        </p:nvSpPr>
        <p:spPr/>
        <p:txBody>
          <a:bodyPr/>
          <a:lstStyle/>
          <a:p>
            <a:endParaRPr lang="en-US">
              <a:solidFill>
                <a:srgbClr val="161617"/>
              </a:solidFill>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2695CE7B-4C48-D9BC-949C-A7788780A567}"/>
              </a:ext>
            </a:extLst>
          </p:cNvPr>
          <p:cNvSpPr>
            <a:spLocks noGrp="1"/>
          </p:cNvSpPr>
          <p:nvPr>
            <p:ph type="sldNum" sz="quarter" idx="5"/>
          </p:nvPr>
        </p:nvSpPr>
        <p:spPr/>
        <p:txBody>
          <a:bodyPr/>
          <a:lstStyle/>
          <a:p>
            <a:fld id="{20860AA3-0073-48C7-9C8A-7A4D8997B0FB}" type="slidenum">
              <a:t>11</a:t>
            </a:fld>
            <a:endParaRPr lang="en-US"/>
          </a:p>
        </p:txBody>
      </p:sp>
    </p:spTree>
    <p:extLst>
      <p:ext uri="{BB962C8B-B14F-4D97-AF65-F5344CB8AC3E}">
        <p14:creationId xmlns:p14="http://schemas.microsoft.com/office/powerpoint/2010/main" val="2195147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24D62-BB63-DB95-80D2-3DF4B1BA83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B5369F-F321-981F-593D-F7D3AD4B56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36DBA5-0DE5-7F92-F0EA-752A916DD23F}"/>
              </a:ext>
            </a:extLst>
          </p:cNvPr>
          <p:cNvSpPr>
            <a:spLocks noGrp="1"/>
          </p:cNvSpPr>
          <p:nvPr>
            <p:ph type="body" idx="1"/>
          </p:nvPr>
        </p:nvSpPr>
        <p:spPr/>
        <p:txBody>
          <a:bodyPr/>
          <a:lstStyle/>
          <a:p>
            <a:endParaRPr lang="en-US">
              <a:solidFill>
                <a:srgbClr val="161617"/>
              </a:solidFill>
              <a:highlight>
                <a:srgbClr val="FFFFFF"/>
              </a:highlight>
              <a:ea typeface="Calibri"/>
              <a:cs typeface="Calibri"/>
            </a:endParaRPr>
          </a:p>
        </p:txBody>
      </p:sp>
      <p:sp>
        <p:nvSpPr>
          <p:cNvPr id="4" name="Slide Number Placeholder 3">
            <a:extLst>
              <a:ext uri="{FF2B5EF4-FFF2-40B4-BE49-F238E27FC236}">
                <a16:creationId xmlns:a16="http://schemas.microsoft.com/office/drawing/2014/main" id="{D157295D-8428-286B-6EC2-309DF8E91DE5}"/>
              </a:ext>
            </a:extLst>
          </p:cNvPr>
          <p:cNvSpPr>
            <a:spLocks noGrp="1"/>
          </p:cNvSpPr>
          <p:nvPr>
            <p:ph type="sldNum" sz="quarter" idx="5"/>
          </p:nvPr>
        </p:nvSpPr>
        <p:spPr/>
        <p:txBody>
          <a:bodyPr/>
          <a:lstStyle/>
          <a:p>
            <a:fld id="{20860AA3-0073-48C7-9C8A-7A4D8997B0FB}" type="slidenum">
              <a:t>12</a:t>
            </a:fld>
            <a:endParaRPr lang="en-US"/>
          </a:p>
        </p:txBody>
      </p:sp>
    </p:spTree>
    <p:extLst>
      <p:ext uri="{BB962C8B-B14F-4D97-AF65-F5344CB8AC3E}">
        <p14:creationId xmlns:p14="http://schemas.microsoft.com/office/powerpoint/2010/main" val="18991585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1DF69F3-B4EC-4750-B453-B00EEC808ADD}"/>
              </a:ext>
            </a:extLst>
          </p:cNvPr>
          <p:cNvSpPr/>
          <p:nvPr/>
        </p:nvSpPr>
        <p:spPr>
          <a:xfrm>
            <a:off x="-5542" y="4043362"/>
            <a:ext cx="12197542" cy="2814638"/>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C040CC-E185-4DAF-AE48-3922CBD3CE8E}"/>
              </a:ext>
            </a:extLst>
          </p:cNvPr>
          <p:cNvSpPr>
            <a:spLocks noGrp="1"/>
          </p:cNvSpPr>
          <p:nvPr>
            <p:ph type="ctrTitle"/>
          </p:nvPr>
        </p:nvSpPr>
        <p:spPr>
          <a:xfrm>
            <a:off x="0" y="0"/>
            <a:ext cx="12192000" cy="2387600"/>
          </a:xfrm>
        </p:spPr>
        <p:txBody>
          <a:bodyPr anchor="b"/>
          <a:lstStyle>
            <a:lvl1pPr algn="l">
              <a:defRPr sz="6000" b="1">
                <a:solidFill>
                  <a:srgbClr val="025283"/>
                </a:solidFill>
              </a:defRPr>
            </a:lvl1pPr>
          </a:lstStyle>
          <a:p>
            <a:r>
              <a:rPr lang="en-US"/>
              <a:t>Click to edit Master title style</a:t>
            </a:r>
          </a:p>
        </p:txBody>
      </p:sp>
      <p:sp>
        <p:nvSpPr>
          <p:cNvPr id="3" name="Subtitle 2">
            <a:extLst>
              <a:ext uri="{FF2B5EF4-FFF2-40B4-BE49-F238E27FC236}">
                <a16:creationId xmlns:a16="http://schemas.microsoft.com/office/drawing/2014/main" id="{F9EFE54F-ED64-4991-B2BA-9279B316CC14}"/>
              </a:ext>
            </a:extLst>
          </p:cNvPr>
          <p:cNvSpPr>
            <a:spLocks noGrp="1"/>
          </p:cNvSpPr>
          <p:nvPr>
            <p:ph type="subTitle" idx="1" hasCustomPrompt="1"/>
          </p:nvPr>
        </p:nvSpPr>
        <p:spPr>
          <a:xfrm>
            <a:off x="11084" y="2387600"/>
            <a:ext cx="12180916"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Name</a:t>
            </a:r>
          </a:p>
          <a:p>
            <a:r>
              <a:rPr lang="en-US"/>
              <a:t>Date</a:t>
            </a:r>
          </a:p>
        </p:txBody>
      </p:sp>
      <p:pic>
        <p:nvPicPr>
          <p:cNvPr id="13" name="Picture 12" descr="A picture containing text, clipart&#10;&#10;Description automatically generated">
            <a:extLst>
              <a:ext uri="{FF2B5EF4-FFF2-40B4-BE49-F238E27FC236}">
                <a16:creationId xmlns:a16="http://schemas.microsoft.com/office/drawing/2014/main" id="{F36F85F0-5F99-4859-BBEF-E40BD5E9F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08557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mparis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a:solidFill>
            <a:srgbClr val="89C4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59648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1825625"/>
            <a:ext cx="596486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clipart&#10;&#10;Description automatically generated">
            <a:extLst>
              <a:ext uri="{FF2B5EF4-FFF2-40B4-BE49-F238E27FC236}">
                <a16:creationId xmlns:a16="http://schemas.microsoft.com/office/drawing/2014/main" id="{47B5B4F1-C627-4F07-A51D-599B99E24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4001040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mparis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a:solidFill>
            <a:srgbClr val="89C4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2509284"/>
            <a:ext cx="5964865" cy="36676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2509283"/>
            <a:ext cx="5964866" cy="3667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E3835D78-B9E0-4D53-A31F-A12C3A5F3D6A}"/>
              </a:ext>
            </a:extLst>
          </p:cNvPr>
          <p:cNvSpPr>
            <a:spLocks noGrp="1"/>
          </p:cNvSpPr>
          <p:nvPr>
            <p:ph idx="11"/>
          </p:nvPr>
        </p:nvSpPr>
        <p:spPr>
          <a:xfrm>
            <a:off x="0" y="1842977"/>
            <a:ext cx="5964865" cy="496186"/>
          </a:xfrm>
        </p:spPr>
        <p:txBody>
          <a:bodyPr/>
          <a:lstStyle>
            <a:lvl1pPr marL="0" indent="0">
              <a:buNone/>
              <a:defRPr/>
            </a:lvl1pPr>
          </a:lstStyle>
          <a:p>
            <a:pPr lvl="0"/>
            <a:r>
              <a:rPr lang="en-US"/>
              <a:t>Click to edit Master text styles</a:t>
            </a:r>
          </a:p>
        </p:txBody>
      </p:sp>
      <p:sp>
        <p:nvSpPr>
          <p:cNvPr id="11" name="Content Placeholder 2">
            <a:extLst>
              <a:ext uri="{FF2B5EF4-FFF2-40B4-BE49-F238E27FC236}">
                <a16:creationId xmlns:a16="http://schemas.microsoft.com/office/drawing/2014/main" id="{BC33B8FC-8197-415E-9694-740AC66228CA}"/>
              </a:ext>
            </a:extLst>
          </p:cNvPr>
          <p:cNvSpPr>
            <a:spLocks noGrp="1"/>
          </p:cNvSpPr>
          <p:nvPr>
            <p:ph idx="12"/>
          </p:nvPr>
        </p:nvSpPr>
        <p:spPr>
          <a:xfrm>
            <a:off x="6227135" y="1843640"/>
            <a:ext cx="5964865" cy="496186"/>
          </a:xfrm>
        </p:spPr>
        <p:txBody>
          <a:bodyPr/>
          <a:lstStyle>
            <a:lvl1pPr marL="0" indent="0">
              <a:buNone/>
              <a:defRPr/>
            </a:lvl1pPr>
          </a:lstStyle>
          <a:p>
            <a:pPr lvl="0"/>
            <a:r>
              <a:rPr lang="en-US"/>
              <a:t>Click to edit Master text styles</a:t>
            </a:r>
          </a:p>
        </p:txBody>
      </p:sp>
      <p:pic>
        <p:nvPicPr>
          <p:cNvPr id="12" name="Picture 11" descr="A picture containing text, clipart&#10;&#10;Description automatically generated">
            <a:extLst>
              <a:ext uri="{FF2B5EF4-FFF2-40B4-BE49-F238E27FC236}">
                <a16:creationId xmlns:a16="http://schemas.microsoft.com/office/drawing/2014/main" id="{495EBF62-AB06-4E98-8DCD-0F99E90FC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4066497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10;&#10;Description automatically generated">
            <a:extLst>
              <a:ext uri="{FF2B5EF4-FFF2-40B4-BE49-F238E27FC236}">
                <a16:creationId xmlns:a16="http://schemas.microsoft.com/office/drawing/2014/main" id="{2893F052-DED8-4351-87D3-F9CC3DF00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8951110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1DF69F3-B4EC-4750-B453-B00EEC808ADD}"/>
              </a:ext>
            </a:extLst>
          </p:cNvPr>
          <p:cNvSpPr/>
          <p:nvPr/>
        </p:nvSpPr>
        <p:spPr>
          <a:xfrm>
            <a:off x="11084" y="4043362"/>
            <a:ext cx="12197542" cy="2814638"/>
          </a:xfrm>
          <a:prstGeom prst="rect">
            <a:avLst/>
          </a:prstGeom>
          <a:gradFill flip="none" rotWithShape="1">
            <a:gsLst>
              <a:gs pos="0">
                <a:schemeClr val="bg1"/>
              </a:gs>
              <a:gs pos="52000">
                <a:srgbClr val="ECA54E"/>
              </a:gs>
              <a:gs pos="100000">
                <a:srgbClr val="DE8318"/>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C040CC-E185-4DAF-AE48-3922CBD3CE8E}"/>
              </a:ext>
            </a:extLst>
          </p:cNvPr>
          <p:cNvSpPr>
            <a:spLocks noGrp="1"/>
          </p:cNvSpPr>
          <p:nvPr>
            <p:ph type="ctrTitle"/>
          </p:nvPr>
        </p:nvSpPr>
        <p:spPr>
          <a:xfrm>
            <a:off x="0" y="0"/>
            <a:ext cx="12192000" cy="2387600"/>
          </a:xfrm>
        </p:spPr>
        <p:txBody>
          <a:bodyPr anchor="b"/>
          <a:lstStyle>
            <a:lvl1pPr algn="l">
              <a:defRPr sz="6000" b="1">
                <a:solidFill>
                  <a:srgbClr val="DE8318"/>
                </a:solidFill>
              </a:defRPr>
            </a:lvl1pPr>
          </a:lstStyle>
          <a:p>
            <a:r>
              <a:rPr lang="en-US"/>
              <a:t>Click to edit Master title style</a:t>
            </a:r>
          </a:p>
        </p:txBody>
      </p:sp>
      <p:sp>
        <p:nvSpPr>
          <p:cNvPr id="3" name="Subtitle 2">
            <a:extLst>
              <a:ext uri="{FF2B5EF4-FFF2-40B4-BE49-F238E27FC236}">
                <a16:creationId xmlns:a16="http://schemas.microsoft.com/office/drawing/2014/main" id="{F9EFE54F-ED64-4991-B2BA-9279B316CC14}"/>
              </a:ext>
            </a:extLst>
          </p:cNvPr>
          <p:cNvSpPr>
            <a:spLocks noGrp="1"/>
          </p:cNvSpPr>
          <p:nvPr>
            <p:ph type="subTitle" idx="1" hasCustomPrompt="1"/>
          </p:nvPr>
        </p:nvSpPr>
        <p:spPr>
          <a:xfrm>
            <a:off x="11084" y="2387600"/>
            <a:ext cx="12180916"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Name</a:t>
            </a:r>
          </a:p>
          <a:p>
            <a:r>
              <a:rPr lang="en-US"/>
              <a:t>Date</a:t>
            </a:r>
          </a:p>
        </p:txBody>
      </p:sp>
      <p:pic>
        <p:nvPicPr>
          <p:cNvPr id="13" name="Picture 12" descr="A picture containing text, clipart&#10;&#10;Description automatically generated">
            <a:extLst>
              <a:ext uri="{FF2B5EF4-FFF2-40B4-BE49-F238E27FC236}">
                <a16:creationId xmlns:a16="http://schemas.microsoft.com/office/drawing/2014/main" id="{F36F85F0-5F99-4859-BBEF-E40BD5E9F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144755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Slide">
    <p:bg>
      <p:bgPr>
        <a:solidFill>
          <a:srgbClr val="E4EAF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110FC6-81FC-462C-920E-0716E376B68A}"/>
              </a:ext>
            </a:extLst>
          </p:cNvPr>
          <p:cNvSpPr/>
          <p:nvPr/>
        </p:nvSpPr>
        <p:spPr>
          <a:xfrm>
            <a:off x="6096000" y="0"/>
            <a:ext cx="6096000" cy="685800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E66ED-2092-470E-9C5A-CC3D75901C06}"/>
              </a:ext>
            </a:extLst>
          </p:cNvPr>
          <p:cNvSpPr>
            <a:spLocks noGrp="1"/>
          </p:cNvSpPr>
          <p:nvPr>
            <p:ph type="title" hasCustomPrompt="1"/>
          </p:nvPr>
        </p:nvSpPr>
        <p:spPr>
          <a:xfrm>
            <a:off x="6687880" y="875488"/>
            <a:ext cx="4687186" cy="4621545"/>
          </a:xfrm>
        </p:spPr>
        <p:txBody>
          <a:bodyPr/>
          <a:lstStyle>
            <a:lvl1pPr>
              <a:defRPr b="1">
                <a:solidFill>
                  <a:schemeClr val="bg1"/>
                </a:solidFill>
              </a:defRPr>
            </a:lvl1pPr>
          </a:lstStyle>
          <a:p>
            <a:r>
              <a:rPr lang="en-US"/>
              <a:t>Name of Section</a:t>
            </a:r>
          </a:p>
        </p:txBody>
      </p:sp>
      <p:pic>
        <p:nvPicPr>
          <p:cNvPr id="5" name="Picture 4" descr="A picture containing text, clipart&#10;&#10;Description automatically generated">
            <a:extLst>
              <a:ext uri="{FF2B5EF4-FFF2-40B4-BE49-F238E27FC236}">
                <a16:creationId xmlns:a16="http://schemas.microsoft.com/office/drawing/2014/main" id="{2EE5E032-E681-4AAB-B7B7-27B1F44D8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566668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a:solidFill>
            <a:srgbClr val="DE8318"/>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12192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picture containing text, clipart&#10;&#10;Description automatically generated">
            <a:extLst>
              <a:ext uri="{FF2B5EF4-FFF2-40B4-BE49-F238E27FC236}">
                <a16:creationId xmlns:a16="http://schemas.microsoft.com/office/drawing/2014/main" id="{5EFBED56-3E37-43F9-B140-DA2F82693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22735729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mparis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a:solidFill>
            <a:srgbClr val="DE83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59648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1825625"/>
            <a:ext cx="596486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clipart&#10;&#10;Description automatically generated">
            <a:extLst>
              <a:ext uri="{FF2B5EF4-FFF2-40B4-BE49-F238E27FC236}">
                <a16:creationId xmlns:a16="http://schemas.microsoft.com/office/drawing/2014/main" id="{47B5B4F1-C627-4F07-A51D-599B99E24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543442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Comparis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a:solidFill>
            <a:srgbClr val="DE831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2509284"/>
            <a:ext cx="5964865" cy="36676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2509283"/>
            <a:ext cx="5964866" cy="3667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E3835D78-B9E0-4D53-A31F-A12C3A5F3D6A}"/>
              </a:ext>
            </a:extLst>
          </p:cNvPr>
          <p:cNvSpPr>
            <a:spLocks noGrp="1"/>
          </p:cNvSpPr>
          <p:nvPr>
            <p:ph idx="11"/>
          </p:nvPr>
        </p:nvSpPr>
        <p:spPr>
          <a:xfrm>
            <a:off x="0" y="1842977"/>
            <a:ext cx="5964865" cy="496186"/>
          </a:xfrm>
        </p:spPr>
        <p:txBody>
          <a:bodyPr/>
          <a:lstStyle>
            <a:lvl1pPr marL="0" indent="0">
              <a:buNone/>
              <a:defRPr/>
            </a:lvl1pPr>
          </a:lstStyle>
          <a:p>
            <a:pPr lvl="0"/>
            <a:r>
              <a:rPr lang="en-US"/>
              <a:t>Click to edit Master text styles</a:t>
            </a:r>
          </a:p>
        </p:txBody>
      </p:sp>
      <p:sp>
        <p:nvSpPr>
          <p:cNvPr id="11" name="Content Placeholder 2">
            <a:extLst>
              <a:ext uri="{FF2B5EF4-FFF2-40B4-BE49-F238E27FC236}">
                <a16:creationId xmlns:a16="http://schemas.microsoft.com/office/drawing/2014/main" id="{BC33B8FC-8197-415E-9694-740AC66228CA}"/>
              </a:ext>
            </a:extLst>
          </p:cNvPr>
          <p:cNvSpPr>
            <a:spLocks noGrp="1"/>
          </p:cNvSpPr>
          <p:nvPr>
            <p:ph idx="12"/>
          </p:nvPr>
        </p:nvSpPr>
        <p:spPr>
          <a:xfrm>
            <a:off x="6227135" y="1843640"/>
            <a:ext cx="5964865" cy="496186"/>
          </a:xfrm>
        </p:spPr>
        <p:txBody>
          <a:bodyPr/>
          <a:lstStyle>
            <a:lvl1pPr marL="0" indent="0">
              <a:buNone/>
              <a:defRPr/>
            </a:lvl1pPr>
          </a:lstStyle>
          <a:p>
            <a:pPr lvl="0"/>
            <a:r>
              <a:rPr lang="en-US"/>
              <a:t>Click to edit Master text styles</a:t>
            </a:r>
          </a:p>
        </p:txBody>
      </p:sp>
      <p:pic>
        <p:nvPicPr>
          <p:cNvPr id="12" name="Picture 11" descr="A picture containing text, clipart&#10;&#10;Description automatically generated">
            <a:extLst>
              <a:ext uri="{FF2B5EF4-FFF2-40B4-BE49-F238E27FC236}">
                <a16:creationId xmlns:a16="http://schemas.microsoft.com/office/drawing/2014/main" id="{495EBF62-AB06-4E98-8DCD-0F99E90FC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2950762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DE83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10;&#10;Description automatically generated">
            <a:extLst>
              <a:ext uri="{FF2B5EF4-FFF2-40B4-BE49-F238E27FC236}">
                <a16:creationId xmlns:a16="http://schemas.microsoft.com/office/drawing/2014/main" id="{2893F052-DED8-4351-87D3-F9CC3DF00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30186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Slide">
    <p:bg>
      <p:bgPr>
        <a:solidFill>
          <a:srgbClr val="E4EAF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110FC6-81FC-462C-920E-0716E376B68A}"/>
              </a:ext>
            </a:extLst>
          </p:cNvPr>
          <p:cNvSpPr/>
          <p:nvPr/>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E66ED-2092-470E-9C5A-CC3D75901C06}"/>
              </a:ext>
            </a:extLst>
          </p:cNvPr>
          <p:cNvSpPr>
            <a:spLocks noGrp="1"/>
          </p:cNvSpPr>
          <p:nvPr>
            <p:ph type="title" hasCustomPrompt="1"/>
          </p:nvPr>
        </p:nvSpPr>
        <p:spPr>
          <a:xfrm>
            <a:off x="6687880" y="875488"/>
            <a:ext cx="4687186" cy="4621545"/>
          </a:xfrm>
        </p:spPr>
        <p:txBody>
          <a:bodyPr/>
          <a:lstStyle>
            <a:lvl1pPr>
              <a:defRPr b="1">
                <a:solidFill>
                  <a:schemeClr val="bg1"/>
                </a:solidFill>
              </a:defRPr>
            </a:lvl1pPr>
          </a:lstStyle>
          <a:p>
            <a:r>
              <a:rPr lang="en-US"/>
              <a:t>Name of Section</a:t>
            </a:r>
          </a:p>
        </p:txBody>
      </p:sp>
      <p:pic>
        <p:nvPicPr>
          <p:cNvPr id="5" name="Picture 4" descr="A picture containing text, clipart&#10;&#10;Description automatically generated">
            <a:extLst>
              <a:ext uri="{FF2B5EF4-FFF2-40B4-BE49-F238E27FC236}">
                <a16:creationId xmlns:a16="http://schemas.microsoft.com/office/drawing/2014/main" id="{2EE5E032-E681-4AAB-B7B7-27B1F44D8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3033453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12192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picture containing text, clipart&#10;&#10;Description automatically generated">
            <a:extLst>
              <a:ext uri="{FF2B5EF4-FFF2-40B4-BE49-F238E27FC236}">
                <a16:creationId xmlns:a16="http://schemas.microsoft.com/office/drawing/2014/main" id="{5EFBED56-3E37-43F9-B140-DA2F82693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4175885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mparison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59648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1825625"/>
            <a:ext cx="596486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text, clipart&#10;&#10;Description automatically generated">
            <a:extLst>
              <a:ext uri="{FF2B5EF4-FFF2-40B4-BE49-F238E27FC236}">
                <a16:creationId xmlns:a16="http://schemas.microsoft.com/office/drawing/2014/main" id="{47B5B4F1-C627-4F07-A51D-599B99E246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583320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mpariso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2509284"/>
            <a:ext cx="5964865" cy="36676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D2473D0E-345F-476D-9A0F-197491ED398E}"/>
              </a:ext>
            </a:extLst>
          </p:cNvPr>
          <p:cNvSpPr>
            <a:spLocks noGrp="1"/>
          </p:cNvSpPr>
          <p:nvPr>
            <p:ph idx="10"/>
          </p:nvPr>
        </p:nvSpPr>
        <p:spPr>
          <a:xfrm>
            <a:off x="6227137" y="2509283"/>
            <a:ext cx="5964866" cy="3667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E3835D78-B9E0-4D53-A31F-A12C3A5F3D6A}"/>
              </a:ext>
            </a:extLst>
          </p:cNvPr>
          <p:cNvSpPr>
            <a:spLocks noGrp="1"/>
          </p:cNvSpPr>
          <p:nvPr>
            <p:ph idx="11"/>
          </p:nvPr>
        </p:nvSpPr>
        <p:spPr>
          <a:xfrm>
            <a:off x="0" y="1842977"/>
            <a:ext cx="5964865" cy="496186"/>
          </a:xfrm>
        </p:spPr>
        <p:txBody>
          <a:bodyPr/>
          <a:lstStyle>
            <a:lvl1pPr marL="0" indent="0">
              <a:buNone/>
              <a:defRPr/>
            </a:lvl1pPr>
          </a:lstStyle>
          <a:p>
            <a:pPr lvl="0"/>
            <a:r>
              <a:rPr lang="en-US"/>
              <a:t>Click to edit Master text styles</a:t>
            </a:r>
          </a:p>
        </p:txBody>
      </p:sp>
      <p:sp>
        <p:nvSpPr>
          <p:cNvPr id="11" name="Content Placeholder 2">
            <a:extLst>
              <a:ext uri="{FF2B5EF4-FFF2-40B4-BE49-F238E27FC236}">
                <a16:creationId xmlns:a16="http://schemas.microsoft.com/office/drawing/2014/main" id="{BC33B8FC-8197-415E-9694-740AC66228CA}"/>
              </a:ext>
            </a:extLst>
          </p:cNvPr>
          <p:cNvSpPr>
            <a:spLocks noGrp="1"/>
          </p:cNvSpPr>
          <p:nvPr>
            <p:ph idx="12"/>
          </p:nvPr>
        </p:nvSpPr>
        <p:spPr>
          <a:xfrm>
            <a:off x="6227135" y="1843640"/>
            <a:ext cx="5964865" cy="496186"/>
          </a:xfrm>
        </p:spPr>
        <p:txBody>
          <a:bodyPr/>
          <a:lstStyle>
            <a:lvl1pPr marL="0" indent="0">
              <a:buNone/>
              <a:defRPr/>
            </a:lvl1pPr>
          </a:lstStyle>
          <a:p>
            <a:pPr lvl="0"/>
            <a:r>
              <a:rPr lang="en-US"/>
              <a:t>Click to edit Master text styles</a:t>
            </a:r>
          </a:p>
        </p:txBody>
      </p:sp>
      <p:pic>
        <p:nvPicPr>
          <p:cNvPr id="12" name="Picture 11" descr="A picture containing text, clipart&#10;&#10;Description automatically generated">
            <a:extLst>
              <a:ext uri="{FF2B5EF4-FFF2-40B4-BE49-F238E27FC236}">
                <a16:creationId xmlns:a16="http://schemas.microsoft.com/office/drawing/2014/main" id="{495EBF62-AB06-4E98-8DCD-0F99E90FC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268633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10;&#10;Description automatically generated">
            <a:extLst>
              <a:ext uri="{FF2B5EF4-FFF2-40B4-BE49-F238E27FC236}">
                <a16:creationId xmlns:a16="http://schemas.microsoft.com/office/drawing/2014/main" id="{2893F052-DED8-4351-87D3-F9CC3DF00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563975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1DF69F3-B4EC-4750-B453-B00EEC808ADD}"/>
              </a:ext>
            </a:extLst>
          </p:cNvPr>
          <p:cNvSpPr/>
          <p:nvPr/>
        </p:nvSpPr>
        <p:spPr>
          <a:xfrm>
            <a:off x="11084" y="4043362"/>
            <a:ext cx="12197542" cy="2814638"/>
          </a:xfrm>
          <a:prstGeom prst="rect">
            <a:avLst/>
          </a:prstGeom>
          <a:gradFill flip="none" rotWithShape="1">
            <a:gsLst>
              <a:gs pos="0">
                <a:schemeClr val="bg1"/>
              </a:gs>
              <a:gs pos="52000">
                <a:srgbClr val="89C43A"/>
              </a:gs>
              <a:gs pos="100000">
                <a:srgbClr val="4A6B1F"/>
              </a:gs>
            </a:gsLst>
            <a:path path="circle">
              <a:fillToRect l="50000" t="130000" r="50000" b="-3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C040CC-E185-4DAF-AE48-3922CBD3CE8E}"/>
              </a:ext>
            </a:extLst>
          </p:cNvPr>
          <p:cNvSpPr>
            <a:spLocks noGrp="1"/>
          </p:cNvSpPr>
          <p:nvPr>
            <p:ph type="ctrTitle"/>
          </p:nvPr>
        </p:nvSpPr>
        <p:spPr>
          <a:xfrm>
            <a:off x="0" y="0"/>
            <a:ext cx="12192000" cy="2387600"/>
          </a:xfrm>
        </p:spPr>
        <p:txBody>
          <a:bodyPr anchor="b"/>
          <a:lstStyle>
            <a:lvl1pPr algn="l">
              <a:defRPr sz="6000" b="1">
                <a:solidFill>
                  <a:srgbClr val="89C43A"/>
                </a:solidFill>
              </a:defRPr>
            </a:lvl1pPr>
          </a:lstStyle>
          <a:p>
            <a:r>
              <a:rPr lang="en-US"/>
              <a:t>Click to edit Master title style</a:t>
            </a:r>
          </a:p>
        </p:txBody>
      </p:sp>
      <p:sp>
        <p:nvSpPr>
          <p:cNvPr id="3" name="Subtitle 2">
            <a:extLst>
              <a:ext uri="{FF2B5EF4-FFF2-40B4-BE49-F238E27FC236}">
                <a16:creationId xmlns:a16="http://schemas.microsoft.com/office/drawing/2014/main" id="{F9EFE54F-ED64-4991-B2BA-9279B316CC14}"/>
              </a:ext>
            </a:extLst>
          </p:cNvPr>
          <p:cNvSpPr>
            <a:spLocks noGrp="1"/>
          </p:cNvSpPr>
          <p:nvPr>
            <p:ph type="subTitle" idx="1" hasCustomPrompt="1"/>
          </p:nvPr>
        </p:nvSpPr>
        <p:spPr>
          <a:xfrm>
            <a:off x="11084" y="2387600"/>
            <a:ext cx="12180916"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Your Name</a:t>
            </a:r>
          </a:p>
          <a:p>
            <a:r>
              <a:rPr lang="en-US"/>
              <a:t>Date</a:t>
            </a:r>
          </a:p>
        </p:txBody>
      </p:sp>
      <p:pic>
        <p:nvPicPr>
          <p:cNvPr id="13" name="Picture 12" descr="A picture containing text, clipart&#10;&#10;Description automatically generated">
            <a:extLst>
              <a:ext uri="{FF2B5EF4-FFF2-40B4-BE49-F238E27FC236}">
                <a16:creationId xmlns:a16="http://schemas.microsoft.com/office/drawing/2014/main" id="{F36F85F0-5F99-4859-BBEF-E40BD5E9F7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793394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Slide">
    <p:bg>
      <p:bgPr>
        <a:solidFill>
          <a:srgbClr val="E4EAF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F110FC6-81FC-462C-920E-0716E376B68A}"/>
              </a:ext>
            </a:extLst>
          </p:cNvPr>
          <p:cNvSpPr/>
          <p:nvPr/>
        </p:nvSpPr>
        <p:spPr>
          <a:xfrm>
            <a:off x="6096000" y="0"/>
            <a:ext cx="6096000" cy="685800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E66ED-2092-470E-9C5A-CC3D75901C06}"/>
              </a:ext>
            </a:extLst>
          </p:cNvPr>
          <p:cNvSpPr>
            <a:spLocks noGrp="1"/>
          </p:cNvSpPr>
          <p:nvPr>
            <p:ph type="title" hasCustomPrompt="1"/>
          </p:nvPr>
        </p:nvSpPr>
        <p:spPr>
          <a:xfrm>
            <a:off x="6687880" y="875488"/>
            <a:ext cx="4687186" cy="4621545"/>
          </a:xfrm>
        </p:spPr>
        <p:txBody>
          <a:bodyPr/>
          <a:lstStyle>
            <a:lvl1pPr>
              <a:defRPr b="1">
                <a:solidFill>
                  <a:schemeClr val="bg1"/>
                </a:solidFill>
              </a:defRPr>
            </a:lvl1pPr>
          </a:lstStyle>
          <a:p>
            <a:r>
              <a:rPr lang="en-US"/>
              <a:t>Name of Section</a:t>
            </a:r>
          </a:p>
        </p:txBody>
      </p:sp>
      <p:pic>
        <p:nvPicPr>
          <p:cNvPr id="5" name="Picture 4" descr="A picture containing text, clipart&#10;&#10;Description automatically generated">
            <a:extLst>
              <a:ext uri="{FF2B5EF4-FFF2-40B4-BE49-F238E27FC236}">
                <a16:creationId xmlns:a16="http://schemas.microsoft.com/office/drawing/2014/main" id="{2EE5E032-E681-4AAB-B7B7-27B1F44D8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3673873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DA7F5F-B192-4CBD-8560-25F43B9BA894}"/>
              </a:ext>
            </a:extLst>
          </p:cNvPr>
          <p:cNvSpPr/>
          <p:nvPr/>
        </p:nvSpPr>
        <p:spPr>
          <a:xfrm>
            <a:off x="0" y="6485860"/>
            <a:ext cx="12192000" cy="372140"/>
          </a:xfrm>
          <a:prstGeom prst="rect">
            <a:avLst/>
          </a:prstGeom>
          <a:solidFill>
            <a:srgbClr val="89C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F5601F-B2A7-410E-8FB1-0E5750126F31}"/>
              </a:ext>
            </a:extLst>
          </p:cNvPr>
          <p:cNvSpPr/>
          <p:nvPr/>
        </p:nvSpPr>
        <p:spPr>
          <a:xfrm>
            <a:off x="0" y="-1"/>
            <a:ext cx="12192000" cy="16906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2938B-B634-44FB-AFF9-3343BBADD998}"/>
              </a:ext>
            </a:extLst>
          </p:cNvPr>
          <p:cNvSpPr>
            <a:spLocks noGrp="1"/>
          </p:cNvSpPr>
          <p:nvPr>
            <p:ph type="title"/>
          </p:nvPr>
        </p:nvSpPr>
        <p:spPr>
          <a:xfrm>
            <a:off x="0" y="1"/>
            <a:ext cx="12192000" cy="1690688"/>
          </a:xfrm>
          <a:solidFill>
            <a:srgbClr val="89C43A"/>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88945FC3-FB90-4990-87B2-DCC4140DB00E}"/>
              </a:ext>
            </a:extLst>
          </p:cNvPr>
          <p:cNvSpPr>
            <a:spLocks noGrp="1"/>
          </p:cNvSpPr>
          <p:nvPr>
            <p:ph idx="1"/>
          </p:nvPr>
        </p:nvSpPr>
        <p:spPr>
          <a:xfrm>
            <a:off x="0" y="1825625"/>
            <a:ext cx="12192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A picture containing text, clipart&#10;&#10;Description automatically generated">
            <a:extLst>
              <a:ext uri="{FF2B5EF4-FFF2-40B4-BE49-F238E27FC236}">
                <a16:creationId xmlns:a16="http://schemas.microsoft.com/office/drawing/2014/main" id="{5EFBED56-3E37-43F9-B140-DA2F82693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1205599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064F5-51FD-4F58-BC42-66C831D069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3EF49B-851D-4F4D-9733-A3C8640C2B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A picture containing text, clipart&#10;&#10;Description automatically generated">
            <a:extLst>
              <a:ext uri="{FF2B5EF4-FFF2-40B4-BE49-F238E27FC236}">
                <a16:creationId xmlns:a16="http://schemas.microsoft.com/office/drawing/2014/main" id="{4A7C3F8E-5DFC-4A19-A695-0F8055FB22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352940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064F5-51FD-4F58-BC42-66C831D069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3EF49B-851D-4F4D-9733-A3C8640C2B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A picture containing text, clipart&#10;&#10;Description automatically generated">
            <a:extLst>
              <a:ext uri="{FF2B5EF4-FFF2-40B4-BE49-F238E27FC236}">
                <a16:creationId xmlns:a16="http://schemas.microsoft.com/office/drawing/2014/main" id="{4A7C3F8E-5DFC-4A19-A695-0F8055FB22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369028345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064F5-51FD-4F58-BC42-66C831D069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3EF49B-851D-4F4D-9733-A3C8640C2B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descr="A picture containing text, clipart&#10;&#10;Description automatically generated">
            <a:extLst>
              <a:ext uri="{FF2B5EF4-FFF2-40B4-BE49-F238E27FC236}">
                <a16:creationId xmlns:a16="http://schemas.microsoft.com/office/drawing/2014/main" id="{4A7C3F8E-5DFC-4A19-A695-0F8055FB22E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536327" y="6513524"/>
            <a:ext cx="552892" cy="316812"/>
          </a:xfrm>
          <a:prstGeom prst="rect">
            <a:avLst/>
          </a:prstGeom>
        </p:spPr>
      </p:pic>
    </p:spTree>
    <p:extLst>
      <p:ext uri="{BB962C8B-B14F-4D97-AF65-F5344CB8AC3E}">
        <p14:creationId xmlns:p14="http://schemas.microsoft.com/office/powerpoint/2010/main" val="87382805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partnerportal.bibliocommons.com/" TargetMode="External"/><Relationship Id="rId7" Type="http://schemas.openxmlformats.org/officeDocument/2006/relationships/hyperlink" Target="https://catalog.ccslib.org/"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ccslib.org/training/bibliocore-marketing-toolkit" TargetMode="External"/><Relationship Id="rId5" Type="http://schemas.openxmlformats.org/officeDocument/2006/relationships/hyperlink" Target="https://www.ccslib.org/training/list/14" TargetMode="External"/><Relationship Id="rId4" Type="http://schemas.openxmlformats.org/officeDocument/2006/relationships/hyperlink" Target="https://help.bibliocommons.co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loc.gov/marc/bibliographic/bd504.html" TargetMode="External"/><Relationship Id="rId2" Type="http://schemas.openxmlformats.org/officeDocument/2006/relationships/hyperlink" Target="https://www.loc.gov/marc/bibliographic/bd500.html" TargetMode="External"/><Relationship Id="rId1" Type="http://schemas.openxmlformats.org/officeDocument/2006/relationships/slideLayout" Target="../slideLayouts/slideLayout3.xml"/><Relationship Id="rId4" Type="http://schemas.openxmlformats.org/officeDocument/2006/relationships/hyperlink" Target="https://www.loc.gov/marc/bibliographic/bd008.htm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hyperlink" Target="https://www.ccslib.org/Catalogers/index.php?title=Playaway_WhaZoodles" TargetMode="External"/><Relationship Id="rId3" Type="http://schemas.openxmlformats.org/officeDocument/2006/relationships/hyperlink" Target="https://www.ccslib.org/Catalogers/index.php?title=Local_practices_summary" TargetMode="External"/><Relationship Id="rId7" Type="http://schemas.openxmlformats.org/officeDocument/2006/relationships/hyperlink" Target="https://www.ccslib.org/Catalogers/index.php?title=Storage_Cards_and_Storage_Card_Player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ccslib.org/Catalogers/index.php?title=MARC_variable_field_910" TargetMode="External"/><Relationship Id="rId5" Type="http://schemas.openxmlformats.org/officeDocument/2006/relationships/hyperlink" Target="https://www.ccslib.org/Catalogers/index.php?title=Local_subject_headings" TargetMode="External"/><Relationship Id="rId4" Type="http://schemas.openxmlformats.org/officeDocument/2006/relationships/hyperlink" Target="https://www.ccslib.org/Catalogers/index.php?title=Summary_note"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ccslib.org/sites/default/files/2026-01/SCRAP%20Minutes%201-21-26_0.docx"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youtu.be/bPk7YZWqUWo"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loc.gov/aba/cataloging/subject/form-announcement.pdf"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savannah.orangeboyinc.com/Mpa/Reports?id=1036" TargetMode="External"/><Relationship Id="rId2" Type="http://schemas.openxmlformats.org/officeDocument/2006/relationships/hyperlink" Target="https://www.ccslib.org/training/uploading-data-savannah" TargetMode="External"/><Relationship Id="rId1" Type="http://schemas.openxmlformats.org/officeDocument/2006/relationships/slideLayout" Target="../slideLayouts/slideLayout3.xml"/><Relationship Id="rId6" Type="http://schemas.openxmlformats.org/officeDocument/2006/relationships/hyperlink" Target="https://savannah.orangeboyinc.com/Mpa/Reports?id=1031" TargetMode="External"/><Relationship Id="rId5" Type="http://schemas.openxmlformats.org/officeDocument/2006/relationships/hyperlink" Target="https://savannah.orangeboyinc.com/Mpa/Reports?id=1038" TargetMode="External"/><Relationship Id="rId4" Type="http://schemas.openxmlformats.org/officeDocument/2006/relationships/hyperlink" Target="https://savannah.orangeboyinc.com/Mpa/Reports?id=1037"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ccsliborg.sharepoint.com/:b:/s/CCSTraining/IQB80qs1W7fJQZR2ma-z_knyAW4FhsIxNPHqt1HilNS1HYM?e=KYygGL"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5C6BFF-1433-4DDF-EC48-5B6B5676E701}"/>
              </a:ext>
            </a:extLst>
          </p:cNvPr>
          <p:cNvSpPr>
            <a:spLocks noGrp="1"/>
          </p:cNvSpPr>
          <p:nvPr>
            <p:ph type="title"/>
          </p:nvPr>
        </p:nvSpPr>
        <p:spPr/>
        <p:txBody>
          <a:bodyPr>
            <a:normAutofit/>
          </a:bodyPr>
          <a:lstStyle/>
          <a:p>
            <a:r>
              <a:rPr lang="en-US" sz="3600"/>
              <a:t>The webinar will start shortly.</a:t>
            </a:r>
            <a:r>
              <a:rPr lang="en-US"/>
              <a:t> </a:t>
            </a:r>
            <a:r>
              <a:rPr lang="en-US" sz="3600"/>
              <a:t>If needed, please update your profile display to your name and library/library code for attendance.</a:t>
            </a:r>
          </a:p>
        </p:txBody>
      </p:sp>
      <p:sp>
        <p:nvSpPr>
          <p:cNvPr id="4" name="Content Placeholder 3">
            <a:extLst>
              <a:ext uri="{FF2B5EF4-FFF2-40B4-BE49-F238E27FC236}">
                <a16:creationId xmlns:a16="http://schemas.microsoft.com/office/drawing/2014/main" id="{2AD3D608-C4BE-3015-EFBB-A28C98615062}"/>
              </a:ext>
            </a:extLst>
          </p:cNvPr>
          <p:cNvSpPr>
            <a:spLocks noGrp="1"/>
          </p:cNvSpPr>
          <p:nvPr>
            <p:ph idx="1"/>
          </p:nvPr>
        </p:nvSpPr>
        <p:spPr/>
        <p:txBody>
          <a:bodyPr/>
          <a:lstStyle/>
          <a:p>
            <a:r>
              <a:rPr lang="en-US"/>
              <a:t>Open the list of participants.</a:t>
            </a:r>
          </a:p>
          <a:p>
            <a:r>
              <a:rPr lang="en-US"/>
              <a:t>Find your name.</a:t>
            </a:r>
          </a:p>
          <a:p>
            <a:r>
              <a:rPr lang="en-US"/>
              <a:t>Click on the three dots. </a:t>
            </a:r>
          </a:p>
          <a:p>
            <a:pPr marL="0" indent="0">
              <a:buNone/>
            </a:pPr>
            <a:endParaRPr lang="en-US"/>
          </a:p>
          <a:p>
            <a:pPr marL="0" indent="0">
              <a:buNone/>
            </a:pPr>
            <a:endParaRPr lang="en-US"/>
          </a:p>
          <a:p>
            <a:r>
              <a:rPr lang="en-US"/>
              <a:t>Click on rename. </a:t>
            </a:r>
          </a:p>
          <a:p>
            <a:pPr marL="0" indent="0">
              <a:buNone/>
            </a:pPr>
            <a:endParaRPr lang="en-US"/>
          </a:p>
        </p:txBody>
      </p:sp>
      <p:pic>
        <p:nvPicPr>
          <p:cNvPr id="6" name="Picture 5" descr="A close up of a message&#10;&#10;Description automatically generated">
            <a:extLst>
              <a:ext uri="{FF2B5EF4-FFF2-40B4-BE49-F238E27FC236}">
                <a16:creationId xmlns:a16="http://schemas.microsoft.com/office/drawing/2014/main" id="{FCB50905-A609-39F0-3CA9-A9B2F046E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2982" y="3429000"/>
            <a:ext cx="3626036" cy="863644"/>
          </a:xfrm>
          <a:prstGeom prst="rect">
            <a:avLst/>
          </a:prstGeom>
        </p:spPr>
      </p:pic>
      <p:pic>
        <p:nvPicPr>
          <p:cNvPr id="10" name="Picture 9" descr="A blue and red text box&#10;&#10;Description automatically generated">
            <a:extLst>
              <a:ext uri="{FF2B5EF4-FFF2-40B4-BE49-F238E27FC236}">
                <a16:creationId xmlns:a16="http://schemas.microsoft.com/office/drawing/2014/main" id="{B11E967E-9A42-4D04-9715-DF293F715E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3971" y="5162075"/>
            <a:ext cx="5004057" cy="844593"/>
          </a:xfrm>
          <a:prstGeom prst="rect">
            <a:avLst/>
          </a:prstGeom>
        </p:spPr>
      </p:pic>
    </p:spTree>
    <p:extLst>
      <p:ext uri="{BB962C8B-B14F-4D97-AF65-F5344CB8AC3E}">
        <p14:creationId xmlns:p14="http://schemas.microsoft.com/office/powerpoint/2010/main" val="3401821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87750-F536-6C96-C8AD-E617675C6046}"/>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F2CEC478-BB7A-CC6B-E5A7-6DA83F2F60D4}"/>
              </a:ext>
            </a:extLst>
          </p:cNvPr>
          <p:cNvSpPr>
            <a:spLocks noGrp="1"/>
          </p:cNvSpPr>
          <p:nvPr>
            <p:ph type="title"/>
          </p:nvPr>
        </p:nvSpPr>
        <p:spPr>
          <a:xfrm>
            <a:off x="575094" y="1"/>
            <a:ext cx="11616906" cy="1705065"/>
          </a:xfrm>
        </p:spPr>
        <p:txBody>
          <a:bodyPr>
            <a:normAutofit/>
          </a:bodyPr>
          <a:lstStyle/>
          <a:p>
            <a:r>
              <a:rPr lang="en-US" err="1">
                <a:solidFill>
                  <a:srgbClr val="FFFFFF"/>
                </a:solidFill>
                <a:latin typeface="Verdana"/>
                <a:ea typeface="Verdana"/>
                <a:cs typeface="Calibri"/>
              </a:rPr>
              <a:t>BiblioCore</a:t>
            </a:r>
            <a:r>
              <a:rPr lang="en-US">
                <a:solidFill>
                  <a:srgbClr val="FFFFFF"/>
                </a:solidFill>
                <a:latin typeface="Verdana"/>
                <a:ea typeface="Verdana"/>
                <a:cs typeface="Calibri"/>
              </a:rPr>
              <a:t> Discovery Layer</a:t>
            </a:r>
          </a:p>
        </p:txBody>
      </p:sp>
      <p:sp>
        <p:nvSpPr>
          <p:cNvPr id="3" name="TextBox 2">
            <a:extLst>
              <a:ext uri="{FF2B5EF4-FFF2-40B4-BE49-F238E27FC236}">
                <a16:creationId xmlns:a16="http://schemas.microsoft.com/office/drawing/2014/main" id="{830FD83E-080F-36CD-2562-202EC3E66C15}"/>
              </a:ext>
            </a:extLst>
          </p:cNvPr>
          <p:cNvSpPr txBox="1"/>
          <p:nvPr/>
        </p:nvSpPr>
        <p:spPr>
          <a:xfrm>
            <a:off x="595926" y="2405542"/>
            <a:ext cx="550207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Calibri"/>
                <a:ea typeface="Calibri"/>
                <a:cs typeface="Calibri"/>
              </a:rPr>
              <a:t>Feature</a:t>
            </a:r>
            <a:r>
              <a:rPr lang="en-US" sz="2400">
                <a:latin typeface="Calibri"/>
                <a:ea typeface="Calibri"/>
                <a:cs typeface="Calibri"/>
              </a:rPr>
              <a:t>: Search Debug Tools</a:t>
            </a:r>
          </a:p>
          <a:p>
            <a:endParaRPr lang="en-US" sz="2400">
              <a:latin typeface="Calibri"/>
              <a:ea typeface="Calibri"/>
              <a:cs typeface="Calibri"/>
            </a:endParaRPr>
          </a:p>
          <a:p>
            <a:r>
              <a:rPr lang="en-US" sz="2400" b="1">
                <a:latin typeface="Calibri"/>
                <a:ea typeface="Calibri"/>
                <a:cs typeface="Calibri"/>
              </a:rPr>
              <a:t>Purpose</a:t>
            </a:r>
            <a:r>
              <a:rPr lang="en-US" sz="2400">
                <a:latin typeface="Calibri"/>
                <a:ea typeface="Calibri"/>
                <a:cs typeface="Calibri"/>
              </a:rPr>
              <a:t>: Identify metadata used for a grouping</a:t>
            </a:r>
          </a:p>
          <a:p>
            <a:endParaRPr lang="en-US" sz="2400">
              <a:latin typeface="Calibri"/>
              <a:ea typeface="Calibri"/>
              <a:cs typeface="Calibri"/>
            </a:endParaRPr>
          </a:p>
          <a:p>
            <a:r>
              <a:rPr lang="en-US" sz="2400" b="1">
                <a:latin typeface="Calibri"/>
                <a:ea typeface="Calibri"/>
                <a:cs typeface="Calibri"/>
              </a:rPr>
              <a:t>Available to</a:t>
            </a:r>
            <a:r>
              <a:rPr lang="en-US" sz="2400">
                <a:latin typeface="Calibri"/>
                <a:ea typeface="Calibri"/>
                <a:cs typeface="Calibri"/>
              </a:rPr>
              <a:t>: accounts assigned to the </a:t>
            </a:r>
            <a:r>
              <a:rPr lang="en-US" sz="2400" err="1">
                <a:latin typeface="Calibri"/>
                <a:ea typeface="Calibri"/>
                <a:cs typeface="Calibri"/>
              </a:rPr>
              <a:t>BiblioCore</a:t>
            </a:r>
            <a:r>
              <a:rPr lang="en-US" sz="2400">
                <a:latin typeface="Calibri"/>
                <a:ea typeface="Calibri"/>
                <a:cs typeface="Calibri"/>
              </a:rPr>
              <a:t> Readers' Advisory permission group</a:t>
            </a:r>
          </a:p>
        </p:txBody>
      </p:sp>
      <p:pic>
        <p:nvPicPr>
          <p:cNvPr id="4" name="Picture 3">
            <a:extLst>
              <a:ext uri="{FF2B5EF4-FFF2-40B4-BE49-F238E27FC236}">
                <a16:creationId xmlns:a16="http://schemas.microsoft.com/office/drawing/2014/main" id="{A4A41FFA-FCB8-1C98-22A2-9FE3EBB3F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0036" y="2134940"/>
            <a:ext cx="5647186" cy="3588191"/>
          </a:xfrm>
          <a:prstGeom prst="rect">
            <a:avLst/>
          </a:prstGeom>
          <a:ln>
            <a:solidFill>
              <a:schemeClr val="tx1">
                <a:lumMod val="50000"/>
                <a:lumOff val="50000"/>
              </a:schemeClr>
            </a:solidFill>
          </a:ln>
        </p:spPr>
      </p:pic>
    </p:spTree>
    <p:extLst>
      <p:ext uri="{BB962C8B-B14F-4D97-AF65-F5344CB8AC3E}">
        <p14:creationId xmlns:p14="http://schemas.microsoft.com/office/powerpoint/2010/main" val="4211646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2AB1F-FC7C-D519-6B36-0B63A514E32A}"/>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E48086E-0571-5F49-EE88-17A9A4FA985B}"/>
              </a:ext>
            </a:extLst>
          </p:cNvPr>
          <p:cNvSpPr>
            <a:spLocks noGrp="1"/>
          </p:cNvSpPr>
          <p:nvPr>
            <p:ph type="title"/>
          </p:nvPr>
        </p:nvSpPr>
        <p:spPr>
          <a:xfrm>
            <a:off x="575094" y="1"/>
            <a:ext cx="11616906" cy="1705065"/>
          </a:xfrm>
        </p:spPr>
        <p:txBody>
          <a:bodyPr>
            <a:normAutofit/>
          </a:bodyPr>
          <a:lstStyle/>
          <a:p>
            <a:r>
              <a:rPr lang="en-US" err="1">
                <a:solidFill>
                  <a:srgbClr val="FFFFFF"/>
                </a:solidFill>
                <a:latin typeface="Verdana"/>
                <a:ea typeface="Verdana"/>
                <a:cs typeface="Calibri"/>
              </a:rPr>
              <a:t>BiblioCore</a:t>
            </a:r>
            <a:r>
              <a:rPr lang="en-US">
                <a:solidFill>
                  <a:srgbClr val="FFFFFF"/>
                </a:solidFill>
                <a:latin typeface="Verdana"/>
                <a:ea typeface="Verdana"/>
                <a:cs typeface="Calibri"/>
              </a:rPr>
              <a:t> Discovery Layer</a:t>
            </a:r>
          </a:p>
        </p:txBody>
      </p:sp>
      <p:sp>
        <p:nvSpPr>
          <p:cNvPr id="3" name="TextBox 2">
            <a:extLst>
              <a:ext uri="{FF2B5EF4-FFF2-40B4-BE49-F238E27FC236}">
                <a16:creationId xmlns:a16="http://schemas.microsoft.com/office/drawing/2014/main" id="{048ECE80-07C8-4496-871C-87F1E43DBDC7}"/>
              </a:ext>
            </a:extLst>
          </p:cNvPr>
          <p:cNvSpPr txBox="1"/>
          <p:nvPr/>
        </p:nvSpPr>
        <p:spPr>
          <a:xfrm>
            <a:off x="477454" y="2090172"/>
            <a:ext cx="5502070"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latin typeface="Calibri"/>
                <a:ea typeface="Calibri"/>
                <a:cs typeface="Calibri"/>
              </a:rPr>
              <a:t>To Use:</a:t>
            </a:r>
          </a:p>
          <a:p>
            <a:r>
              <a:rPr lang="en-US" sz="1000" b="1">
                <a:latin typeface="Calibri"/>
                <a:ea typeface="Calibri"/>
                <a:cs typeface="Calibri"/>
              </a:rPr>
              <a:t>      </a:t>
            </a:r>
          </a:p>
          <a:p>
            <a:pPr marL="457200" indent="-457200">
              <a:buAutoNum type="arabicPeriod"/>
            </a:pPr>
            <a:r>
              <a:rPr lang="en-US" sz="2400">
                <a:latin typeface="Calibri"/>
                <a:ea typeface="Calibri"/>
                <a:cs typeface="Calibri"/>
              </a:rPr>
              <a:t>Log into Core with your staff account</a:t>
            </a:r>
            <a:br>
              <a:rPr lang="en-US" sz="2400">
                <a:latin typeface="Calibri"/>
                <a:ea typeface="Calibri"/>
                <a:cs typeface="Calibri"/>
              </a:rPr>
            </a:br>
            <a:r>
              <a:rPr lang="en-US" sz="1000">
                <a:latin typeface="Calibri"/>
                <a:ea typeface="Calibri"/>
                <a:cs typeface="Calibri"/>
              </a:rPr>
              <a:t>     </a:t>
            </a:r>
          </a:p>
          <a:p>
            <a:pPr marL="457200" indent="-457200">
              <a:buAutoNum type="arabicPeriod"/>
            </a:pPr>
            <a:r>
              <a:rPr lang="en-US" sz="2400">
                <a:latin typeface="Calibri"/>
                <a:ea typeface="Calibri"/>
                <a:cs typeface="Calibri"/>
              </a:rPr>
              <a:t>Do a search</a:t>
            </a:r>
            <a:br>
              <a:rPr lang="en-US" sz="2400">
                <a:latin typeface="Calibri"/>
                <a:ea typeface="Calibri"/>
                <a:cs typeface="Calibri"/>
              </a:rPr>
            </a:br>
            <a:r>
              <a:rPr lang="en-US" sz="1000">
                <a:latin typeface="Calibri"/>
                <a:ea typeface="Calibri"/>
                <a:cs typeface="Calibri"/>
              </a:rPr>
              <a:t>   </a:t>
            </a:r>
          </a:p>
          <a:p>
            <a:pPr marL="457200" indent="-457200">
              <a:buAutoNum type="arabicPeriod"/>
            </a:pPr>
            <a:r>
              <a:rPr lang="en-US" sz="2400">
                <a:latin typeface="Calibri"/>
                <a:ea typeface="Calibri"/>
                <a:cs typeface="Calibri"/>
              </a:rPr>
              <a:t>Scroll to the bottom of the page and select ‘Search debug tools’</a:t>
            </a:r>
            <a:br>
              <a:rPr lang="en-US" sz="2400">
                <a:latin typeface="Calibri"/>
                <a:ea typeface="Calibri"/>
                <a:cs typeface="Calibri"/>
              </a:rPr>
            </a:br>
            <a:r>
              <a:rPr lang="en-US" sz="1000">
                <a:latin typeface="Calibri"/>
                <a:ea typeface="Calibri"/>
                <a:cs typeface="Calibri"/>
              </a:rPr>
              <a:t>   </a:t>
            </a:r>
          </a:p>
          <a:p>
            <a:pPr marL="457200" indent="-457200">
              <a:buAutoNum type="arabicPeriod"/>
            </a:pPr>
            <a:r>
              <a:rPr lang="en-US" sz="2400">
                <a:latin typeface="Calibri"/>
                <a:ea typeface="Calibri"/>
                <a:cs typeface="Calibri"/>
              </a:rPr>
              <a:t>Click the gear icon next to the manifestation you want to check out</a:t>
            </a:r>
          </a:p>
        </p:txBody>
      </p:sp>
      <p:pic>
        <p:nvPicPr>
          <p:cNvPr id="5" name="Picture 4">
            <a:extLst>
              <a:ext uri="{FF2B5EF4-FFF2-40B4-BE49-F238E27FC236}">
                <a16:creationId xmlns:a16="http://schemas.microsoft.com/office/drawing/2014/main" id="{C15D10E3-9571-6F8B-64B4-A5A09320A1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2544" y="2919770"/>
            <a:ext cx="3899100" cy="2540131"/>
          </a:xfrm>
          <a:prstGeom prst="rect">
            <a:avLst/>
          </a:prstGeom>
          <a:ln>
            <a:solidFill>
              <a:schemeClr val="tx1">
                <a:lumMod val="50000"/>
                <a:lumOff val="50000"/>
              </a:schemeClr>
            </a:solidFill>
          </a:ln>
        </p:spPr>
      </p:pic>
    </p:spTree>
    <p:extLst>
      <p:ext uri="{BB962C8B-B14F-4D97-AF65-F5344CB8AC3E}">
        <p14:creationId xmlns:p14="http://schemas.microsoft.com/office/powerpoint/2010/main" val="199440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FE6B1-F0EA-5476-905D-4CEB84A1F9F2}"/>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7FAFE0F9-CF1C-C4D8-3EA3-5636232C3CAB}"/>
              </a:ext>
            </a:extLst>
          </p:cNvPr>
          <p:cNvSpPr>
            <a:spLocks noGrp="1"/>
          </p:cNvSpPr>
          <p:nvPr>
            <p:ph type="title"/>
          </p:nvPr>
        </p:nvSpPr>
        <p:spPr>
          <a:xfrm>
            <a:off x="575094" y="1"/>
            <a:ext cx="11616906" cy="1705065"/>
          </a:xfrm>
        </p:spPr>
        <p:txBody>
          <a:bodyPr>
            <a:normAutofit/>
          </a:bodyPr>
          <a:lstStyle/>
          <a:p>
            <a:r>
              <a:rPr lang="en-US" err="1">
                <a:solidFill>
                  <a:srgbClr val="FFFFFF"/>
                </a:solidFill>
                <a:latin typeface="Verdana"/>
                <a:ea typeface="Verdana"/>
                <a:cs typeface="Calibri"/>
              </a:rPr>
              <a:t>BiblioCore</a:t>
            </a:r>
            <a:r>
              <a:rPr lang="en-US">
                <a:solidFill>
                  <a:srgbClr val="FFFFFF"/>
                </a:solidFill>
                <a:latin typeface="Verdana"/>
                <a:ea typeface="Verdana"/>
                <a:cs typeface="Calibri"/>
              </a:rPr>
              <a:t> Discovery Layer</a:t>
            </a:r>
          </a:p>
        </p:txBody>
      </p:sp>
      <p:sp>
        <p:nvSpPr>
          <p:cNvPr id="2" name="TextBox 1">
            <a:extLst>
              <a:ext uri="{FF2B5EF4-FFF2-40B4-BE49-F238E27FC236}">
                <a16:creationId xmlns:a16="http://schemas.microsoft.com/office/drawing/2014/main" id="{1E240D95-4F8A-D740-3618-D68D6DDAA4D8}"/>
              </a:ext>
            </a:extLst>
          </p:cNvPr>
          <p:cNvSpPr txBox="1"/>
          <p:nvPr/>
        </p:nvSpPr>
        <p:spPr>
          <a:xfrm>
            <a:off x="571439" y="1997901"/>
            <a:ext cx="11126165" cy="52962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800" b="1">
                <a:solidFill>
                  <a:schemeClr val="accent1"/>
                </a:solidFill>
                <a:latin typeface="Open Sans"/>
                <a:ea typeface="Open Sans"/>
                <a:cs typeface="Open Sans"/>
              </a:rPr>
              <a:t>RESOURCES</a:t>
            </a:r>
            <a:endParaRPr lang="en-US" sz="2800">
              <a:solidFill>
                <a:schemeClr val="accent1"/>
              </a:solidFill>
              <a:ea typeface="Open Sans"/>
              <a:cs typeface="Open Sans"/>
            </a:endParaRPr>
          </a:p>
          <a:p>
            <a:pPr marL="342900" indent="-342900">
              <a:lnSpc>
                <a:spcPct val="150000"/>
              </a:lnSpc>
              <a:buFont typeface="Arial"/>
              <a:buChar char="•"/>
            </a:pPr>
            <a:r>
              <a:rPr lang="en-US" sz="2400" err="1">
                <a:latin typeface="Calibri"/>
                <a:ea typeface="Calibri"/>
                <a:cs typeface="Calibri"/>
              </a:rPr>
              <a:t>BiblioCommons</a:t>
            </a:r>
            <a:r>
              <a:rPr lang="en-US" sz="2400">
                <a:latin typeface="Calibri"/>
                <a:ea typeface="Calibri"/>
                <a:cs typeface="Calibri"/>
              </a:rPr>
              <a:t> Partner Portal - </a:t>
            </a:r>
            <a:r>
              <a:rPr lang="en-US" sz="2400">
                <a:latin typeface="Calibri"/>
                <a:ea typeface="Calibri"/>
                <a:cs typeface="Calibri"/>
                <a:hlinkClick r:id="rId3"/>
              </a:rPr>
              <a:t>https://partnerportal.bibliocommons.com/</a:t>
            </a:r>
            <a:r>
              <a:rPr lang="en-US" sz="2400">
                <a:latin typeface="Calibri"/>
                <a:ea typeface="Calibri"/>
                <a:cs typeface="Calibri"/>
              </a:rPr>
              <a:t> </a:t>
            </a:r>
          </a:p>
          <a:p>
            <a:pPr marL="342900" indent="-342900">
              <a:lnSpc>
                <a:spcPct val="150000"/>
              </a:lnSpc>
              <a:buFont typeface="Arial"/>
              <a:buChar char="•"/>
            </a:pPr>
            <a:r>
              <a:rPr lang="en-US" sz="2400" err="1">
                <a:latin typeface="Calibri"/>
                <a:ea typeface="Calibri"/>
                <a:cs typeface="Calibri"/>
              </a:rPr>
              <a:t>BiblioCore</a:t>
            </a:r>
            <a:r>
              <a:rPr lang="en-US" sz="2400">
                <a:latin typeface="Calibri"/>
                <a:ea typeface="Calibri"/>
                <a:cs typeface="Calibri"/>
              </a:rPr>
              <a:t> Help Files - </a:t>
            </a:r>
            <a:r>
              <a:rPr lang="en-US" sz="2400">
                <a:latin typeface="Calibri"/>
                <a:ea typeface="Calibri"/>
                <a:cs typeface="Calibri"/>
                <a:hlinkClick r:id="rId4"/>
              </a:rPr>
              <a:t>https://help.bibliocommons.com/</a:t>
            </a:r>
            <a:r>
              <a:rPr lang="en-US" sz="2400">
                <a:latin typeface="Calibri"/>
                <a:ea typeface="Calibri"/>
                <a:cs typeface="Calibri"/>
              </a:rPr>
              <a:t> </a:t>
            </a:r>
            <a:endParaRPr lang="en-US"/>
          </a:p>
          <a:p>
            <a:pPr marL="342900" indent="-342900">
              <a:lnSpc>
                <a:spcPct val="150000"/>
              </a:lnSpc>
              <a:buFont typeface="Arial"/>
              <a:buChar char="•"/>
            </a:pPr>
            <a:r>
              <a:rPr lang="en-US" sz="2400">
                <a:solidFill>
                  <a:srgbClr val="000000"/>
                </a:solidFill>
                <a:latin typeface="Calibri"/>
                <a:ea typeface="Calibri"/>
                <a:cs typeface="Calibri"/>
              </a:rPr>
              <a:t>CCS How To Pages - </a:t>
            </a:r>
            <a:r>
              <a:rPr lang="en-US" sz="2400">
                <a:solidFill>
                  <a:srgbClr val="000000"/>
                </a:solidFill>
                <a:latin typeface="Calibri"/>
                <a:ea typeface="Calibri"/>
                <a:cs typeface="Calibri"/>
                <a:hlinkClick r:id="rId5"/>
              </a:rPr>
              <a:t>https://www.ccslib.org/training/list/14</a:t>
            </a:r>
            <a:r>
              <a:rPr lang="en-US" sz="2400">
                <a:solidFill>
                  <a:srgbClr val="000000"/>
                </a:solidFill>
                <a:ea typeface="+mn-lt"/>
                <a:cs typeface="+mn-lt"/>
              </a:rPr>
              <a:t> </a:t>
            </a:r>
          </a:p>
          <a:p>
            <a:pPr marL="342900" indent="-342900">
              <a:lnSpc>
                <a:spcPct val="150000"/>
              </a:lnSpc>
              <a:buFont typeface="Arial"/>
              <a:buChar char="•"/>
            </a:pPr>
            <a:r>
              <a:rPr lang="en-US" sz="2400">
                <a:solidFill>
                  <a:srgbClr val="000000"/>
                </a:solidFill>
                <a:latin typeface="Calibri"/>
                <a:ea typeface="Calibri"/>
                <a:cs typeface="Calibri"/>
              </a:rPr>
              <a:t>CCS </a:t>
            </a:r>
            <a:r>
              <a:rPr lang="en-US" sz="2400" err="1">
                <a:solidFill>
                  <a:srgbClr val="000000"/>
                </a:solidFill>
                <a:latin typeface="Calibri"/>
                <a:ea typeface="Calibri"/>
                <a:cs typeface="Calibri"/>
              </a:rPr>
              <a:t>BiblioCore</a:t>
            </a:r>
            <a:r>
              <a:rPr lang="en-US" sz="2400">
                <a:solidFill>
                  <a:srgbClr val="000000"/>
                </a:solidFill>
                <a:latin typeface="Calibri"/>
                <a:ea typeface="Calibri"/>
                <a:cs typeface="Calibri"/>
              </a:rPr>
              <a:t> Marketing Toolkit - </a:t>
            </a:r>
            <a:r>
              <a:rPr lang="en-US" sz="2400">
                <a:solidFill>
                  <a:srgbClr val="000000"/>
                </a:solidFill>
                <a:latin typeface="Calibri"/>
                <a:ea typeface="Calibri"/>
                <a:cs typeface="Calibri"/>
                <a:hlinkClick r:id="rId6"/>
              </a:rPr>
              <a:t>https://www.ccslib.org/training/bibliocore-marketing-toolkit</a:t>
            </a:r>
            <a:r>
              <a:rPr lang="en-US" sz="2400">
                <a:solidFill>
                  <a:srgbClr val="000000"/>
                </a:solidFill>
                <a:latin typeface="Calibri"/>
                <a:ea typeface="Calibri"/>
                <a:cs typeface="Calibri"/>
              </a:rPr>
              <a:t> </a:t>
            </a:r>
          </a:p>
          <a:p>
            <a:pPr marL="342900" indent="-342900">
              <a:lnSpc>
                <a:spcPct val="150000"/>
              </a:lnSpc>
              <a:buFont typeface="Arial"/>
              <a:buChar char="•"/>
            </a:pPr>
            <a:r>
              <a:rPr lang="en-US" sz="2400">
                <a:solidFill>
                  <a:srgbClr val="000000"/>
                </a:solidFill>
                <a:latin typeface="Calibri"/>
                <a:ea typeface="Calibri"/>
                <a:cs typeface="Calibri"/>
              </a:rPr>
              <a:t>Patron resources - </a:t>
            </a:r>
            <a:r>
              <a:rPr lang="en-US" sz="2400">
                <a:solidFill>
                  <a:srgbClr val="000000"/>
                </a:solidFill>
                <a:latin typeface="Calibri"/>
                <a:ea typeface="Calibri"/>
                <a:cs typeface="Calibri"/>
                <a:hlinkClick r:id="rId7"/>
              </a:rPr>
              <a:t>https://catalog.ccslib.org/</a:t>
            </a:r>
            <a:r>
              <a:rPr lang="en-US" sz="2400">
                <a:solidFill>
                  <a:srgbClr val="000000"/>
                </a:solidFill>
                <a:latin typeface="Calibri"/>
                <a:ea typeface="Calibri"/>
                <a:cs typeface="Calibri"/>
              </a:rPr>
              <a:t> </a:t>
            </a:r>
          </a:p>
          <a:p>
            <a:pPr>
              <a:lnSpc>
                <a:spcPct val="150000"/>
              </a:lnSpc>
            </a:pPr>
            <a:endParaRPr lang="en-US">
              <a:solidFill>
                <a:srgbClr val="000000"/>
              </a:solidFill>
              <a:latin typeface="Open Sans"/>
              <a:ea typeface="Open Sans"/>
              <a:cs typeface="Open Sans"/>
            </a:endParaRPr>
          </a:p>
          <a:p>
            <a:pPr marL="342900" indent="-342900">
              <a:lnSpc>
                <a:spcPct val="150000"/>
              </a:lnSpc>
              <a:buFont typeface="Arial"/>
              <a:buChar char="•"/>
            </a:pPr>
            <a:endParaRPr lang="en-US" sz="1400">
              <a:solidFill>
                <a:srgbClr val="001B25"/>
              </a:solidFill>
              <a:latin typeface="Work Sans"/>
              <a:ea typeface="Open Sans"/>
              <a:cs typeface="Open Sans"/>
            </a:endParaRPr>
          </a:p>
          <a:p>
            <a:pPr marL="342900" indent="-342900">
              <a:lnSpc>
                <a:spcPct val="150000"/>
              </a:lnSpc>
              <a:buFont typeface="Arial"/>
              <a:buChar char="•"/>
            </a:pPr>
            <a:endParaRPr lang="en-US" sz="2400" b="1">
              <a:solidFill>
                <a:srgbClr val="156082"/>
              </a:solidFill>
              <a:latin typeface="Open Sans"/>
              <a:ea typeface="Open Sans"/>
              <a:cs typeface="Open Sans"/>
            </a:endParaRPr>
          </a:p>
        </p:txBody>
      </p:sp>
    </p:spTree>
    <p:extLst>
      <p:ext uri="{BB962C8B-B14F-4D97-AF65-F5344CB8AC3E}">
        <p14:creationId xmlns:p14="http://schemas.microsoft.com/office/powerpoint/2010/main" val="1547985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EEF43-5EE9-F261-B582-6C07A8E0A784}"/>
              </a:ext>
            </a:extLst>
          </p:cNvPr>
          <p:cNvSpPr>
            <a:spLocks noGrp="1"/>
          </p:cNvSpPr>
          <p:nvPr>
            <p:ph type="title"/>
          </p:nvPr>
        </p:nvSpPr>
        <p:spPr/>
        <p:txBody>
          <a:bodyPr/>
          <a:lstStyle/>
          <a:p>
            <a:r>
              <a:rPr lang="en-US">
                <a:ea typeface="Verdana"/>
              </a:rPr>
              <a:t>Staff Reminders – Molly </a:t>
            </a:r>
            <a:endParaRPr lang="en-US"/>
          </a:p>
        </p:txBody>
      </p:sp>
      <p:sp>
        <p:nvSpPr>
          <p:cNvPr id="3" name="Content Placeholder 2">
            <a:extLst>
              <a:ext uri="{FF2B5EF4-FFF2-40B4-BE49-F238E27FC236}">
                <a16:creationId xmlns:a16="http://schemas.microsoft.com/office/drawing/2014/main" id="{5A0F92E2-D6E7-A502-16AE-6101F3DA8DEB}"/>
              </a:ext>
            </a:extLst>
          </p:cNvPr>
          <p:cNvSpPr>
            <a:spLocks noGrp="1"/>
          </p:cNvSpPr>
          <p:nvPr>
            <p:ph idx="4294967295"/>
          </p:nvPr>
        </p:nvSpPr>
        <p:spPr>
          <a:xfrm>
            <a:off x="0" y="1825625"/>
            <a:ext cx="12192000" cy="4351338"/>
          </a:xfrm>
        </p:spPr>
        <p:txBody>
          <a:bodyPr vert="horz" lIns="91440" tIns="45720" rIns="91440" bIns="45720" rtlCol="0" anchor="t">
            <a:noAutofit/>
          </a:bodyPr>
          <a:lstStyle/>
          <a:p>
            <a:endParaRPr lang="en" sz="1400">
              <a:solidFill>
                <a:srgbClr val="222222"/>
              </a:solidFill>
              <a:highlight>
                <a:srgbClr val="FFFFFF"/>
              </a:highlight>
              <a:latin typeface="Calibri"/>
              <a:ea typeface="Calibri"/>
              <a:cs typeface="Calibri"/>
            </a:endParaRPr>
          </a:p>
          <a:p>
            <a:pPr lvl="2"/>
            <a:endParaRPr lang="en-US" sz="1100">
              <a:solidFill>
                <a:srgbClr val="000000"/>
              </a:solidFill>
              <a:highlight>
                <a:srgbClr val="FFFFFF"/>
              </a:highlight>
              <a:latin typeface="Calibri"/>
              <a:ea typeface="Calibri"/>
              <a:cs typeface="Calibri"/>
            </a:endParaRPr>
          </a:p>
          <a:p>
            <a:pPr lvl="2"/>
            <a:endParaRPr lang="en-US" sz="1100">
              <a:solidFill>
                <a:srgbClr val="000000"/>
              </a:solidFill>
              <a:highlight>
                <a:srgbClr val="FFFFFF"/>
              </a:highlight>
              <a:latin typeface="Calibri"/>
              <a:ea typeface="Calibri"/>
              <a:cs typeface="Calibri"/>
            </a:endParaRPr>
          </a:p>
          <a:p>
            <a:endParaRPr lang="en-US">
              <a:solidFill>
                <a:srgbClr val="000000"/>
              </a:solidFill>
              <a:latin typeface="Open Sans"/>
              <a:ea typeface="Open Sans"/>
              <a:cs typeface="Open Sans"/>
            </a:endParaRPr>
          </a:p>
        </p:txBody>
      </p:sp>
    </p:spTree>
    <p:extLst>
      <p:ext uri="{BB962C8B-B14F-4D97-AF65-F5344CB8AC3E}">
        <p14:creationId xmlns:p14="http://schemas.microsoft.com/office/powerpoint/2010/main" val="3461164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789A4-420F-F6C2-63C9-BE55E277B591}"/>
              </a:ext>
            </a:extLst>
          </p:cNvPr>
          <p:cNvSpPr>
            <a:spLocks noGrp="1"/>
          </p:cNvSpPr>
          <p:nvPr>
            <p:ph type="title"/>
          </p:nvPr>
        </p:nvSpPr>
        <p:spPr/>
        <p:txBody>
          <a:bodyPr/>
          <a:lstStyle/>
          <a:p>
            <a:r>
              <a:rPr lang="en-US">
                <a:ea typeface="Verdana"/>
              </a:rPr>
              <a:t>Proper Capitalization and Punctuation</a:t>
            </a:r>
          </a:p>
        </p:txBody>
      </p:sp>
      <p:sp>
        <p:nvSpPr>
          <p:cNvPr id="3" name="Content Placeholder 2">
            <a:extLst>
              <a:ext uri="{FF2B5EF4-FFF2-40B4-BE49-F238E27FC236}">
                <a16:creationId xmlns:a16="http://schemas.microsoft.com/office/drawing/2014/main" id="{07519AEF-8F97-134C-9D46-E0FF600EF81E}"/>
              </a:ext>
            </a:extLst>
          </p:cNvPr>
          <p:cNvSpPr>
            <a:spLocks noGrp="1"/>
          </p:cNvSpPr>
          <p:nvPr>
            <p:ph idx="1"/>
          </p:nvPr>
        </p:nvSpPr>
        <p:spPr/>
        <p:txBody>
          <a:bodyPr vert="horz" lIns="91440" tIns="45720" rIns="91440" bIns="45720" rtlCol="0" anchor="t">
            <a:normAutofit/>
          </a:bodyPr>
          <a:lstStyle/>
          <a:p>
            <a:r>
              <a:rPr lang="en" sz="3600">
                <a:solidFill>
                  <a:srgbClr val="222222"/>
                </a:solidFill>
                <a:highlight>
                  <a:srgbClr val="FFFFFF"/>
                </a:highlight>
                <a:latin typeface="Calibri"/>
                <a:ea typeface="Calibri"/>
                <a:cs typeface="Calibri"/>
              </a:rPr>
              <a:t>Proper Capitalization and Punctuation: reminder to use the proper capitalization and punctuation in records</a:t>
            </a:r>
            <a:endParaRPr lang="en-US" sz="3600">
              <a:solidFill>
                <a:srgbClr val="000000"/>
              </a:solidFill>
              <a:latin typeface="Calibri"/>
              <a:ea typeface="Calibri"/>
              <a:cs typeface="Calibri"/>
            </a:endParaRPr>
          </a:p>
          <a:p>
            <a:pPr lvl="1"/>
            <a:r>
              <a:rPr lang="en-US" sz="3600">
                <a:solidFill>
                  <a:srgbClr val="222222"/>
                </a:solidFill>
                <a:highlight>
                  <a:srgbClr val="FFFFFF"/>
                </a:highlight>
                <a:latin typeface="Calibri"/>
                <a:ea typeface="Calibri"/>
                <a:cs typeface="Calibri"/>
              </a:rPr>
              <a:t>Example of errors found: </a:t>
            </a:r>
            <a:endParaRPr lang="en" sz="3600">
              <a:latin typeface="Calibri"/>
              <a:ea typeface="Calibri"/>
              <a:cs typeface="Calibri"/>
            </a:endParaRPr>
          </a:p>
          <a:p>
            <a:pPr lvl="2"/>
            <a:r>
              <a:rPr lang="en-US" sz="3600" dirty="0">
                <a:highlight>
                  <a:srgbClr val="FFFFFF"/>
                </a:highlight>
                <a:latin typeface="Calibri"/>
                <a:ea typeface="Calibri"/>
                <a:cs typeface="Calibri"/>
              </a:rPr>
              <a:t>800  1    ‡</a:t>
            </a:r>
            <a:r>
              <a:rPr lang="en-US" sz="3600" err="1">
                <a:highlight>
                  <a:srgbClr val="FFFFFF"/>
                </a:highlight>
                <a:latin typeface="Calibri"/>
                <a:ea typeface="Calibri"/>
                <a:cs typeface="Calibri"/>
              </a:rPr>
              <a:t>arowling</a:t>
            </a:r>
            <a:r>
              <a:rPr lang="en-US" sz="3600">
                <a:highlight>
                  <a:srgbClr val="FFFFFF"/>
                </a:highlight>
                <a:latin typeface="Calibri"/>
                <a:ea typeface="Calibri"/>
                <a:cs typeface="Calibri"/>
              </a:rPr>
              <a:t>, j.k.‡tharry potter</a:t>
            </a:r>
          </a:p>
          <a:p>
            <a:pPr lvl="2"/>
            <a:endParaRPr lang="en-US" sz="3800">
              <a:highlight>
                <a:srgbClr val="FFFFFF"/>
              </a:highlight>
              <a:latin typeface="Calibri"/>
              <a:ea typeface="Calibri"/>
              <a:cs typeface="Calibri"/>
            </a:endParaRPr>
          </a:p>
          <a:p>
            <a:pPr lvl="2"/>
            <a:endParaRPr lang="en-US" sz="3800">
              <a:highlight>
                <a:srgbClr val="FFFFFF"/>
              </a:highlight>
              <a:latin typeface="Calibri"/>
              <a:ea typeface="Calibri"/>
              <a:cs typeface="Calibri"/>
            </a:endParaRPr>
          </a:p>
        </p:txBody>
      </p:sp>
      <p:pic>
        <p:nvPicPr>
          <p:cNvPr id="5" name="Picture 4" descr="A screenshot of a table&#10;&#10;AI-generated content may be incorrect.">
            <a:extLst>
              <a:ext uri="{FF2B5EF4-FFF2-40B4-BE49-F238E27FC236}">
                <a16:creationId xmlns:a16="http://schemas.microsoft.com/office/drawing/2014/main" id="{54E06812-590C-AA0C-7641-7FF071D421A2}"/>
              </a:ext>
            </a:extLst>
          </p:cNvPr>
          <p:cNvPicPr>
            <a:picLocks noChangeAspect="1"/>
          </p:cNvPicPr>
          <p:nvPr/>
        </p:nvPicPr>
        <p:blipFill>
          <a:blip r:embed="rId2"/>
          <a:srcRect t="17647" r="109" b="12941"/>
          <a:stretch>
            <a:fillRect/>
          </a:stretch>
        </p:blipFill>
        <p:spPr>
          <a:xfrm>
            <a:off x="1042139" y="4386004"/>
            <a:ext cx="9533629" cy="1236348"/>
          </a:xfrm>
          <a:prstGeom prst="rect">
            <a:avLst/>
          </a:prstGeom>
        </p:spPr>
      </p:pic>
      <p:sp>
        <p:nvSpPr>
          <p:cNvPr id="6" name="TextBox 5">
            <a:extLst>
              <a:ext uri="{FF2B5EF4-FFF2-40B4-BE49-F238E27FC236}">
                <a16:creationId xmlns:a16="http://schemas.microsoft.com/office/drawing/2014/main" id="{8DFE1021-74A7-899F-925B-459D6D8109A0}"/>
              </a:ext>
            </a:extLst>
          </p:cNvPr>
          <p:cNvSpPr txBox="1"/>
          <p:nvPr/>
        </p:nvSpPr>
        <p:spPr>
          <a:xfrm>
            <a:off x="756049" y="6538427"/>
            <a:ext cx="1009465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chemeClr val="bg1"/>
                </a:solidFill>
                <a:ea typeface="+mn-lt"/>
                <a:cs typeface="+mn-lt"/>
              </a:rPr>
              <a:t>https://www.ccslib.org/Catalogers/index.php?title=Bibliographic_input_standards</a:t>
            </a:r>
            <a:endParaRPr lang="en-US">
              <a:solidFill>
                <a:schemeClr val="bg1"/>
              </a:solidFill>
            </a:endParaRPr>
          </a:p>
        </p:txBody>
      </p:sp>
    </p:spTree>
    <p:extLst>
      <p:ext uri="{BB962C8B-B14F-4D97-AF65-F5344CB8AC3E}">
        <p14:creationId xmlns:p14="http://schemas.microsoft.com/office/powerpoint/2010/main" val="2339881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52365-823E-FB6B-612D-6895A3B67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21F4E9-1FD7-DA65-524E-52D506E8408D}"/>
              </a:ext>
            </a:extLst>
          </p:cNvPr>
          <p:cNvSpPr>
            <a:spLocks noGrp="1"/>
          </p:cNvSpPr>
          <p:nvPr>
            <p:ph type="title"/>
          </p:nvPr>
        </p:nvSpPr>
        <p:spPr/>
        <p:txBody>
          <a:bodyPr/>
          <a:lstStyle/>
          <a:p>
            <a:r>
              <a:rPr lang="en-US">
                <a:ea typeface="Verdana"/>
              </a:rPr>
              <a:t>Mismatched volume numbers</a:t>
            </a:r>
          </a:p>
        </p:txBody>
      </p:sp>
      <p:sp>
        <p:nvSpPr>
          <p:cNvPr id="3" name="Content Placeholder 2">
            <a:extLst>
              <a:ext uri="{FF2B5EF4-FFF2-40B4-BE49-F238E27FC236}">
                <a16:creationId xmlns:a16="http://schemas.microsoft.com/office/drawing/2014/main" id="{7B8F9222-5A98-117A-496C-5890303BF938}"/>
              </a:ext>
            </a:extLst>
          </p:cNvPr>
          <p:cNvSpPr>
            <a:spLocks noGrp="1"/>
          </p:cNvSpPr>
          <p:nvPr>
            <p:ph idx="1"/>
          </p:nvPr>
        </p:nvSpPr>
        <p:spPr/>
        <p:txBody>
          <a:bodyPr vert="horz" lIns="91440" tIns="45720" rIns="91440" bIns="45720" rtlCol="0" anchor="t">
            <a:normAutofit/>
          </a:bodyPr>
          <a:lstStyle/>
          <a:p>
            <a:r>
              <a:rPr lang="en" sz="4400">
                <a:solidFill>
                  <a:srgbClr val="222222"/>
                </a:solidFill>
                <a:highlight>
                  <a:srgbClr val="FFFFFF"/>
                </a:highlight>
                <a:latin typeface="Calibri"/>
                <a:ea typeface="Calibri"/>
                <a:cs typeface="Calibri"/>
              </a:rPr>
              <a:t>Report items with mismatched volume numbers:</a:t>
            </a:r>
          </a:p>
          <a:p>
            <a:pPr lvl="1"/>
            <a:r>
              <a:rPr lang="en" sz="4400">
                <a:solidFill>
                  <a:srgbClr val="222222"/>
                </a:solidFill>
                <a:highlight>
                  <a:srgbClr val="FFFFFF"/>
                </a:highlight>
                <a:latin typeface="Calibri"/>
                <a:ea typeface="Calibri"/>
                <a:cs typeface="Calibri"/>
              </a:rPr>
              <a:t>Please report items with mismatched volume numbers via a </a:t>
            </a:r>
            <a:r>
              <a:rPr lang="en" sz="4400" err="1">
                <a:solidFill>
                  <a:srgbClr val="222222"/>
                </a:solidFill>
                <a:highlight>
                  <a:srgbClr val="FFFFFF"/>
                </a:highlight>
                <a:latin typeface="Calibri"/>
                <a:ea typeface="Calibri"/>
                <a:cs typeface="Calibri"/>
              </a:rPr>
              <a:t>HelpDesk</a:t>
            </a:r>
            <a:r>
              <a:rPr lang="en" sz="4400">
                <a:solidFill>
                  <a:srgbClr val="222222"/>
                </a:solidFill>
                <a:highlight>
                  <a:srgbClr val="FFFFFF"/>
                </a:highlight>
                <a:latin typeface="Calibri"/>
                <a:ea typeface="Calibri"/>
                <a:cs typeface="Calibri"/>
              </a:rPr>
              <a:t> ticket so CCS can assist in fixing the errors.</a:t>
            </a:r>
          </a:p>
          <a:p>
            <a:endParaRPr lang="en" sz="1400">
              <a:solidFill>
                <a:srgbClr val="222222"/>
              </a:solidFill>
              <a:highlight>
                <a:srgbClr val="FFFFFF"/>
              </a:highlight>
              <a:latin typeface="Calibri"/>
              <a:ea typeface="Calibri"/>
              <a:cs typeface="Calibri"/>
            </a:endParaRPr>
          </a:p>
        </p:txBody>
      </p:sp>
    </p:spTree>
    <p:extLst>
      <p:ext uri="{BB962C8B-B14F-4D97-AF65-F5344CB8AC3E}">
        <p14:creationId xmlns:p14="http://schemas.microsoft.com/office/powerpoint/2010/main" val="1734396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2FD9F-0C97-B247-504D-6ECE049ED8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422A0-BD69-6F50-F8B3-529ABE298127}"/>
              </a:ext>
            </a:extLst>
          </p:cNvPr>
          <p:cNvSpPr>
            <a:spLocks noGrp="1"/>
          </p:cNvSpPr>
          <p:nvPr>
            <p:ph type="title"/>
          </p:nvPr>
        </p:nvSpPr>
        <p:spPr/>
        <p:txBody>
          <a:bodyPr/>
          <a:lstStyle/>
          <a:p>
            <a:r>
              <a:rPr lang="en-US">
                <a:ea typeface="Verdana"/>
              </a:rPr>
              <a:t>994 Tags</a:t>
            </a:r>
          </a:p>
        </p:txBody>
      </p:sp>
      <p:sp>
        <p:nvSpPr>
          <p:cNvPr id="3" name="Content Placeholder 2">
            <a:extLst>
              <a:ext uri="{FF2B5EF4-FFF2-40B4-BE49-F238E27FC236}">
                <a16:creationId xmlns:a16="http://schemas.microsoft.com/office/drawing/2014/main" id="{FED6A53F-2C0A-81C3-1CD6-06D686E995CB}"/>
              </a:ext>
            </a:extLst>
          </p:cNvPr>
          <p:cNvSpPr>
            <a:spLocks noGrp="1"/>
          </p:cNvSpPr>
          <p:nvPr>
            <p:ph idx="1"/>
          </p:nvPr>
        </p:nvSpPr>
        <p:spPr/>
        <p:txBody>
          <a:bodyPr vert="horz" lIns="91440" tIns="45720" rIns="91440" bIns="45720" rtlCol="0" anchor="t">
            <a:normAutofit/>
          </a:bodyPr>
          <a:lstStyle/>
          <a:p>
            <a:r>
              <a:rPr lang="en" sz="4800">
                <a:solidFill>
                  <a:srgbClr val="222222"/>
                </a:solidFill>
                <a:highlight>
                  <a:srgbClr val="FFFFFF"/>
                </a:highlight>
                <a:latin typeface="Calibri"/>
                <a:ea typeface="Calibri"/>
                <a:cs typeface="Calibri"/>
              </a:rPr>
              <a:t>994 Tags:</a:t>
            </a:r>
          </a:p>
          <a:p>
            <a:pPr lvl="1"/>
            <a:r>
              <a:rPr lang="en-US" sz="4800">
                <a:solidFill>
                  <a:srgbClr val="222222"/>
                </a:solidFill>
                <a:highlight>
                  <a:srgbClr val="FFFFFF"/>
                </a:highlight>
                <a:latin typeface="Calibri"/>
                <a:ea typeface="Calibri"/>
                <a:cs typeface="Calibri"/>
              </a:rPr>
              <a:t>Do not delete the 994 tag; this tag informs CCS which library imported the record. </a:t>
            </a:r>
            <a:endParaRPr lang="en" sz="4800">
              <a:solidFill>
                <a:srgbClr val="222222"/>
              </a:solidFill>
              <a:highlight>
                <a:srgbClr val="FFFFFF"/>
              </a:highlight>
              <a:latin typeface="Calibri"/>
              <a:ea typeface="Calibri"/>
              <a:cs typeface="Calibri"/>
            </a:endParaRPr>
          </a:p>
          <a:p>
            <a:endParaRPr lang="en" sz="3600">
              <a:solidFill>
                <a:srgbClr val="222222"/>
              </a:solidFill>
              <a:highlight>
                <a:srgbClr val="FFFFFF"/>
              </a:highlight>
              <a:latin typeface="Calibri"/>
              <a:ea typeface="Calibri"/>
              <a:cs typeface="Calibri"/>
            </a:endParaRPr>
          </a:p>
        </p:txBody>
      </p:sp>
    </p:spTree>
    <p:extLst>
      <p:ext uri="{BB962C8B-B14F-4D97-AF65-F5344CB8AC3E}">
        <p14:creationId xmlns:p14="http://schemas.microsoft.com/office/powerpoint/2010/main" val="2036386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D66C0-BAF5-E7D8-F706-B7FA40CD1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FD38-42D5-B8C7-656E-48A576F1E04F}"/>
              </a:ext>
            </a:extLst>
          </p:cNvPr>
          <p:cNvSpPr>
            <a:spLocks noGrp="1"/>
          </p:cNvSpPr>
          <p:nvPr>
            <p:ph type="title"/>
          </p:nvPr>
        </p:nvSpPr>
        <p:spPr/>
        <p:txBody>
          <a:bodyPr/>
          <a:lstStyle/>
          <a:p>
            <a:r>
              <a:rPr lang="en-US">
                <a:ea typeface="Verdana"/>
              </a:rPr>
              <a:t>500, 504, Fixed Fields</a:t>
            </a:r>
          </a:p>
        </p:txBody>
      </p:sp>
      <p:sp>
        <p:nvSpPr>
          <p:cNvPr id="3" name="Content Placeholder 2">
            <a:extLst>
              <a:ext uri="{FF2B5EF4-FFF2-40B4-BE49-F238E27FC236}">
                <a16:creationId xmlns:a16="http://schemas.microsoft.com/office/drawing/2014/main" id="{6A889F59-7865-B594-54B1-E0721198DDCC}"/>
              </a:ext>
            </a:extLst>
          </p:cNvPr>
          <p:cNvSpPr>
            <a:spLocks noGrp="1"/>
          </p:cNvSpPr>
          <p:nvPr>
            <p:ph idx="1"/>
          </p:nvPr>
        </p:nvSpPr>
        <p:spPr/>
        <p:txBody>
          <a:bodyPr vert="horz" lIns="91440" tIns="45720" rIns="91440" bIns="45720" rtlCol="0" anchor="t">
            <a:normAutofit/>
          </a:bodyPr>
          <a:lstStyle/>
          <a:p>
            <a:r>
              <a:rPr lang="en" sz="3600">
                <a:solidFill>
                  <a:srgbClr val="222222"/>
                </a:solidFill>
                <a:highlight>
                  <a:srgbClr val="FFFFFF"/>
                </a:highlight>
                <a:latin typeface="Calibri"/>
                <a:ea typeface="Calibri"/>
                <a:cs typeface="Calibri"/>
              </a:rPr>
              <a:t>National practices for 500, 504, and fixed fields:</a:t>
            </a:r>
          </a:p>
          <a:p>
            <a:pPr lvl="1"/>
            <a:r>
              <a:rPr lang="en" sz="3600">
                <a:solidFill>
                  <a:srgbClr val="222222"/>
                </a:solidFill>
                <a:highlight>
                  <a:srgbClr val="FFFFFF"/>
                </a:highlight>
                <a:latin typeface="Calibri"/>
                <a:ea typeface="Calibri"/>
                <a:cs typeface="Calibri"/>
              </a:rPr>
              <a:t>Follow national practice for noting the index and bibliography in the 500, 504, and fixed fields. </a:t>
            </a:r>
          </a:p>
          <a:p>
            <a:pPr lvl="2"/>
            <a:r>
              <a:rPr lang="en" sz="3600">
                <a:solidFill>
                  <a:srgbClr val="222222"/>
                </a:solidFill>
                <a:highlight>
                  <a:srgbClr val="FFFFFF"/>
                </a:highlight>
                <a:latin typeface="Calibri"/>
                <a:ea typeface="Calibri"/>
                <a:cs typeface="Calibri"/>
              </a:rPr>
              <a:t>500: </a:t>
            </a:r>
            <a:r>
              <a:rPr lang="en" sz="3600" u="sng">
                <a:solidFill>
                  <a:srgbClr val="222222"/>
                </a:solidFill>
                <a:highlight>
                  <a:srgbClr val="FFFFFF"/>
                </a:highlight>
                <a:latin typeface="Calibri"/>
                <a:ea typeface="Calibri"/>
                <a:cs typeface="Calibri"/>
                <a:hlinkClick r:id="rId2"/>
              </a:rPr>
              <a:t>https://www.loc.gov/marc/bibliographic/bd500.html</a:t>
            </a:r>
            <a:endParaRPr lang="en" sz="3600">
              <a:solidFill>
                <a:srgbClr val="222222"/>
              </a:solidFill>
              <a:highlight>
                <a:srgbClr val="FFFFFF"/>
              </a:highlight>
              <a:latin typeface="Calibri"/>
              <a:ea typeface="Calibri"/>
              <a:cs typeface="Calibri"/>
            </a:endParaRPr>
          </a:p>
          <a:p>
            <a:pPr lvl="2"/>
            <a:r>
              <a:rPr lang="en" sz="3600">
                <a:solidFill>
                  <a:srgbClr val="222222"/>
                </a:solidFill>
                <a:highlight>
                  <a:srgbClr val="FFFFFF"/>
                </a:highlight>
                <a:latin typeface="Calibri"/>
                <a:ea typeface="Calibri"/>
                <a:cs typeface="Calibri"/>
              </a:rPr>
              <a:t>504: </a:t>
            </a:r>
            <a:r>
              <a:rPr lang="en" sz="3600" u="sng">
                <a:solidFill>
                  <a:srgbClr val="222222"/>
                </a:solidFill>
                <a:highlight>
                  <a:srgbClr val="FFFFFF"/>
                </a:highlight>
                <a:latin typeface="Calibri"/>
                <a:ea typeface="Calibri"/>
                <a:cs typeface="Calibri"/>
                <a:hlinkClick r:id="rId3"/>
              </a:rPr>
              <a:t>https://www.loc.gov/marc/bibliographic/bd504.html</a:t>
            </a:r>
            <a:endParaRPr lang="en" sz="3600">
              <a:solidFill>
                <a:srgbClr val="222222"/>
              </a:solidFill>
              <a:highlight>
                <a:srgbClr val="FFFFFF"/>
              </a:highlight>
              <a:latin typeface="Calibri"/>
              <a:ea typeface="Calibri"/>
              <a:cs typeface="Calibri"/>
            </a:endParaRPr>
          </a:p>
          <a:p>
            <a:pPr lvl="2"/>
            <a:r>
              <a:rPr lang="en" sz="3600">
                <a:solidFill>
                  <a:srgbClr val="222222"/>
                </a:solidFill>
                <a:highlight>
                  <a:srgbClr val="FFFFFF"/>
                </a:highlight>
                <a:latin typeface="Calibri"/>
                <a:ea typeface="Calibri"/>
                <a:cs typeface="Calibri"/>
              </a:rPr>
              <a:t>Fixed fields: </a:t>
            </a:r>
            <a:r>
              <a:rPr lang="en" sz="3600" u="sng">
                <a:solidFill>
                  <a:srgbClr val="222222"/>
                </a:solidFill>
                <a:highlight>
                  <a:srgbClr val="FFFFFF"/>
                </a:highlight>
                <a:latin typeface="Calibri"/>
                <a:ea typeface="Calibri"/>
                <a:cs typeface="Calibri"/>
                <a:hlinkClick r:id="rId4"/>
              </a:rPr>
              <a:t>https://www.loc.gov/marc/bibliographic/bd008.html</a:t>
            </a:r>
            <a:endParaRPr lang="en" sz="3600">
              <a:solidFill>
                <a:srgbClr val="222222"/>
              </a:solidFill>
              <a:highlight>
                <a:srgbClr val="FFFFFF"/>
              </a:highlight>
              <a:latin typeface="Calibri"/>
              <a:ea typeface="Calibri"/>
              <a:cs typeface="Calibri"/>
            </a:endParaRPr>
          </a:p>
          <a:p>
            <a:endParaRPr lang="en" sz="3600">
              <a:solidFill>
                <a:srgbClr val="222222"/>
              </a:solidFill>
              <a:highlight>
                <a:srgbClr val="FFFFFF"/>
              </a:highlight>
              <a:latin typeface="Calibri"/>
              <a:ea typeface="Calibri"/>
              <a:cs typeface="Calibri"/>
            </a:endParaRPr>
          </a:p>
        </p:txBody>
      </p:sp>
    </p:spTree>
    <p:extLst>
      <p:ext uri="{BB962C8B-B14F-4D97-AF65-F5344CB8AC3E}">
        <p14:creationId xmlns:p14="http://schemas.microsoft.com/office/powerpoint/2010/main" val="1991122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121BD-CC98-0814-74CD-EB2343C5ED5C}"/>
              </a:ext>
            </a:extLst>
          </p:cNvPr>
          <p:cNvSpPr>
            <a:spLocks noGrp="1"/>
          </p:cNvSpPr>
          <p:nvPr>
            <p:ph type="title"/>
          </p:nvPr>
        </p:nvSpPr>
        <p:spPr/>
        <p:txBody>
          <a:bodyPr/>
          <a:lstStyle/>
          <a:p>
            <a:r>
              <a:rPr lang="en-US">
                <a:ea typeface="Verdana"/>
              </a:rPr>
              <a:t>Adding a summary</a:t>
            </a:r>
            <a:endParaRPr lang="en-US"/>
          </a:p>
        </p:txBody>
      </p:sp>
      <p:sp>
        <p:nvSpPr>
          <p:cNvPr id="3" name="Content Placeholder 2">
            <a:extLst>
              <a:ext uri="{FF2B5EF4-FFF2-40B4-BE49-F238E27FC236}">
                <a16:creationId xmlns:a16="http://schemas.microsoft.com/office/drawing/2014/main" id="{94D45EC2-F481-E322-03D8-24E60525AB69}"/>
              </a:ext>
            </a:extLst>
          </p:cNvPr>
          <p:cNvSpPr>
            <a:spLocks noGrp="1"/>
          </p:cNvSpPr>
          <p:nvPr>
            <p:ph idx="1"/>
          </p:nvPr>
        </p:nvSpPr>
        <p:spPr/>
        <p:txBody>
          <a:bodyPr vert="horz" lIns="91440" tIns="45720" rIns="91440" bIns="45720" rtlCol="0" anchor="t">
            <a:normAutofit/>
          </a:bodyPr>
          <a:lstStyle/>
          <a:p>
            <a:r>
              <a:rPr lang="en" sz="3600">
                <a:solidFill>
                  <a:srgbClr val="222222"/>
                </a:solidFill>
                <a:highlight>
                  <a:srgbClr val="FFFFFF"/>
                </a:highlight>
                <a:latin typeface="Calibri"/>
                <a:ea typeface="Calibri"/>
                <a:cs typeface="Calibri"/>
              </a:rPr>
              <a:t>Adding a summary:</a:t>
            </a:r>
            <a:endParaRPr lang="en-US" sz="3600">
              <a:solidFill>
                <a:srgbClr val="222222"/>
              </a:solidFill>
              <a:highlight>
                <a:srgbClr val="FFFFFF"/>
              </a:highlight>
              <a:latin typeface="Calibri"/>
              <a:ea typeface="Calibri"/>
              <a:cs typeface="Calibri"/>
            </a:endParaRPr>
          </a:p>
          <a:p>
            <a:pPr lvl="1"/>
            <a:r>
              <a:rPr lang="en" sz="3600">
                <a:solidFill>
                  <a:srgbClr val="222222"/>
                </a:solidFill>
                <a:highlight>
                  <a:srgbClr val="FFFFFF"/>
                </a:highlight>
                <a:latin typeface="Calibri"/>
                <a:ea typeface="Calibri"/>
                <a:cs typeface="Calibri"/>
              </a:rPr>
              <a:t>Follow local practices to add a summary when required. </a:t>
            </a:r>
            <a:endParaRPr lang="en-US" sz="3600">
              <a:solidFill>
                <a:srgbClr val="222222"/>
              </a:solidFill>
              <a:highlight>
                <a:srgbClr val="FFFFFF"/>
              </a:highlight>
              <a:latin typeface="Calibri"/>
              <a:ea typeface="Calibri"/>
              <a:cs typeface="Calibri"/>
            </a:endParaRPr>
          </a:p>
          <a:p>
            <a:pPr lvl="2"/>
            <a:r>
              <a:rPr lang="en-US" sz="3600">
                <a:solidFill>
                  <a:srgbClr val="202122"/>
                </a:solidFill>
                <a:highlight>
                  <a:srgbClr val="FFFFFF"/>
                </a:highlight>
                <a:latin typeface="Calibri"/>
                <a:ea typeface="Calibri"/>
                <a:cs typeface="Calibri"/>
              </a:rPr>
              <a:t>Summary notes (MARC tag 520) are required for all children's materials. They are also recommended for all materials whose contents cannot be physically browsed, such as audiobooks and video recordings. A summary note is not required if an existing contents note is descriptive of the nature and the scope of the work. </a:t>
            </a:r>
          </a:p>
          <a:p>
            <a:endParaRPr lang="en-US">
              <a:ea typeface="Open Sans"/>
              <a:cs typeface="Open Sans"/>
            </a:endParaRPr>
          </a:p>
        </p:txBody>
      </p:sp>
    </p:spTree>
    <p:extLst>
      <p:ext uri="{BB962C8B-B14F-4D97-AF65-F5344CB8AC3E}">
        <p14:creationId xmlns:p14="http://schemas.microsoft.com/office/powerpoint/2010/main" val="4113107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294CA-BC53-8230-52E7-304FF578A863}"/>
              </a:ext>
            </a:extLst>
          </p:cNvPr>
          <p:cNvSpPr>
            <a:spLocks noGrp="1"/>
          </p:cNvSpPr>
          <p:nvPr>
            <p:ph type="title"/>
          </p:nvPr>
        </p:nvSpPr>
        <p:spPr/>
        <p:txBody>
          <a:bodyPr/>
          <a:lstStyle/>
          <a:p>
            <a:r>
              <a:rPr lang="en-US">
                <a:ea typeface="Verdana"/>
              </a:rPr>
              <a:t>Staff Reminders &amp; Report - Rachel</a:t>
            </a:r>
            <a:endParaRPr lang="en-US"/>
          </a:p>
        </p:txBody>
      </p:sp>
    </p:spTree>
    <p:extLst>
      <p:ext uri="{BB962C8B-B14F-4D97-AF65-F5344CB8AC3E}">
        <p14:creationId xmlns:p14="http://schemas.microsoft.com/office/powerpoint/2010/main" val="4147276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BEC6E-2B39-4BD1-878E-9EAC5977B335}"/>
              </a:ext>
            </a:extLst>
          </p:cNvPr>
          <p:cNvSpPr>
            <a:spLocks noGrp="1"/>
          </p:cNvSpPr>
          <p:nvPr>
            <p:ph type="ctrTitle"/>
          </p:nvPr>
        </p:nvSpPr>
        <p:spPr/>
        <p:txBody>
          <a:bodyPr/>
          <a:lstStyle/>
          <a:p>
            <a:r>
              <a:rPr lang="en-US"/>
              <a:t>CAMM Technical Group </a:t>
            </a:r>
          </a:p>
        </p:txBody>
      </p:sp>
      <p:sp>
        <p:nvSpPr>
          <p:cNvPr id="3" name="Subtitle 2">
            <a:extLst>
              <a:ext uri="{FF2B5EF4-FFF2-40B4-BE49-F238E27FC236}">
                <a16:creationId xmlns:a16="http://schemas.microsoft.com/office/drawing/2014/main" id="{211AA3F2-EB2A-4812-9B95-7F38E4DC419F}"/>
              </a:ext>
            </a:extLst>
          </p:cNvPr>
          <p:cNvSpPr>
            <a:spLocks noGrp="1"/>
          </p:cNvSpPr>
          <p:nvPr>
            <p:ph type="subTitle" idx="1"/>
          </p:nvPr>
        </p:nvSpPr>
        <p:spPr>
          <a:xfrm>
            <a:off x="11084" y="2766950"/>
            <a:ext cx="12180916" cy="1276411"/>
          </a:xfrm>
        </p:spPr>
        <p:txBody>
          <a:bodyPr>
            <a:normAutofit/>
          </a:bodyPr>
          <a:lstStyle/>
          <a:p>
            <a:r>
              <a:rPr lang="en-US"/>
              <a:t>May 20, 2026</a:t>
            </a:r>
          </a:p>
        </p:txBody>
      </p:sp>
    </p:spTree>
    <p:extLst>
      <p:ext uri="{BB962C8B-B14F-4D97-AF65-F5344CB8AC3E}">
        <p14:creationId xmlns:p14="http://schemas.microsoft.com/office/powerpoint/2010/main" val="2303056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FB0D45-7E04-42ED-438E-8CB865E81B1A}"/>
              </a:ext>
            </a:extLst>
          </p:cNvPr>
          <p:cNvSpPr>
            <a:spLocks noGrp="1"/>
          </p:cNvSpPr>
          <p:nvPr>
            <p:ph type="title"/>
          </p:nvPr>
        </p:nvSpPr>
        <p:spPr>
          <a:xfrm>
            <a:off x="223520" y="1"/>
            <a:ext cx="11968480" cy="1690688"/>
          </a:xfrm>
        </p:spPr>
        <p:txBody>
          <a:bodyPr/>
          <a:lstStyle/>
          <a:p>
            <a:r>
              <a:rPr lang="en-US"/>
              <a:t>Use the Correct Indicators for 856</a:t>
            </a:r>
          </a:p>
        </p:txBody>
      </p:sp>
      <p:pic>
        <p:nvPicPr>
          <p:cNvPr id="6" name="Picture 5">
            <a:extLst>
              <a:ext uri="{FF2B5EF4-FFF2-40B4-BE49-F238E27FC236}">
                <a16:creationId xmlns:a16="http://schemas.microsoft.com/office/drawing/2014/main" id="{2D3BD98F-61ED-243E-4F8D-CD0B5B356AEF}"/>
              </a:ext>
            </a:extLst>
          </p:cNvPr>
          <p:cNvPicPr>
            <a:picLocks noChangeAspect="1"/>
          </p:cNvPicPr>
          <p:nvPr/>
        </p:nvPicPr>
        <p:blipFill>
          <a:blip r:embed="rId3"/>
          <a:stretch>
            <a:fillRect/>
          </a:stretch>
        </p:blipFill>
        <p:spPr>
          <a:xfrm>
            <a:off x="559710" y="2236494"/>
            <a:ext cx="11072579" cy="3210252"/>
          </a:xfrm>
          <a:prstGeom prst="rect">
            <a:avLst/>
          </a:prstGeom>
          <a:ln w="12700">
            <a:solidFill>
              <a:schemeClr val="tx1"/>
            </a:solidFill>
          </a:ln>
        </p:spPr>
      </p:pic>
      <p:sp>
        <p:nvSpPr>
          <p:cNvPr id="7" name="Rectangle 6">
            <a:extLst>
              <a:ext uri="{FF2B5EF4-FFF2-40B4-BE49-F238E27FC236}">
                <a16:creationId xmlns:a16="http://schemas.microsoft.com/office/drawing/2014/main" id="{B21FC6E7-8B42-A4CF-D9BB-23F336DF2BE2}"/>
              </a:ext>
            </a:extLst>
          </p:cNvPr>
          <p:cNvSpPr/>
          <p:nvPr/>
        </p:nvSpPr>
        <p:spPr>
          <a:xfrm>
            <a:off x="7772400" y="4194313"/>
            <a:ext cx="1878496" cy="44726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6E9193D-A691-C433-05A4-6921C34D1C1D}"/>
              </a:ext>
            </a:extLst>
          </p:cNvPr>
          <p:cNvSpPr/>
          <p:nvPr/>
        </p:nvSpPr>
        <p:spPr>
          <a:xfrm>
            <a:off x="568766" y="4856480"/>
            <a:ext cx="1209234" cy="23235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8921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CC019-622A-FB5B-8633-1EAC47B94B0E}"/>
              </a:ext>
            </a:extLst>
          </p:cNvPr>
          <p:cNvSpPr>
            <a:spLocks noGrp="1"/>
          </p:cNvSpPr>
          <p:nvPr>
            <p:ph type="title"/>
          </p:nvPr>
        </p:nvSpPr>
        <p:spPr/>
        <p:txBody>
          <a:bodyPr/>
          <a:lstStyle/>
          <a:p>
            <a:r>
              <a:rPr lang="en-US"/>
              <a:t>Authority Record Updates</a:t>
            </a:r>
          </a:p>
        </p:txBody>
      </p:sp>
      <p:sp>
        <p:nvSpPr>
          <p:cNvPr id="3" name="Content Placeholder 2">
            <a:extLst>
              <a:ext uri="{FF2B5EF4-FFF2-40B4-BE49-F238E27FC236}">
                <a16:creationId xmlns:a16="http://schemas.microsoft.com/office/drawing/2014/main" id="{7097F96A-8FF9-0517-1E15-1F796E880D60}"/>
              </a:ext>
            </a:extLst>
          </p:cNvPr>
          <p:cNvSpPr>
            <a:spLocks noGrp="1"/>
          </p:cNvSpPr>
          <p:nvPr>
            <p:ph idx="1"/>
          </p:nvPr>
        </p:nvSpPr>
        <p:spPr/>
        <p:txBody>
          <a:bodyPr/>
          <a:lstStyle/>
          <a:p>
            <a:r>
              <a:rPr lang="en-US"/>
              <a:t>Is anyone willing to volunteer to review reports on changes to the author’s names that may affect spine labels?</a:t>
            </a:r>
          </a:p>
          <a:p>
            <a:r>
              <a:rPr lang="en-US"/>
              <a:t>Many changes are coming for transgender, transexual, and Indigenous people headings. More updates are coming in June or later. </a:t>
            </a:r>
          </a:p>
          <a:p>
            <a:r>
              <a:rPr lang="en-US"/>
              <a:t>We are working on manual updates for “hearing impaired headings.” These are being changed to “hard of hearing people.” </a:t>
            </a:r>
          </a:p>
        </p:txBody>
      </p:sp>
    </p:spTree>
    <p:extLst>
      <p:ext uri="{BB962C8B-B14F-4D97-AF65-F5344CB8AC3E}">
        <p14:creationId xmlns:p14="http://schemas.microsoft.com/office/powerpoint/2010/main" val="28407907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798BF-352C-2AC1-3336-1E290E27CF85}"/>
              </a:ext>
            </a:extLst>
          </p:cNvPr>
          <p:cNvSpPr>
            <a:spLocks noGrp="1"/>
          </p:cNvSpPr>
          <p:nvPr>
            <p:ph type="title"/>
          </p:nvPr>
        </p:nvSpPr>
        <p:spPr>
          <a:xfrm>
            <a:off x="162560" y="1"/>
            <a:ext cx="11866880" cy="1690688"/>
          </a:xfrm>
        </p:spPr>
        <p:txBody>
          <a:bodyPr/>
          <a:lstStyle/>
          <a:p>
            <a:r>
              <a:rPr lang="en-US"/>
              <a:t>Cataloger’s Wiki Updates</a:t>
            </a:r>
          </a:p>
        </p:txBody>
      </p:sp>
      <p:sp>
        <p:nvSpPr>
          <p:cNvPr id="3" name="Content Placeholder 2">
            <a:extLst>
              <a:ext uri="{FF2B5EF4-FFF2-40B4-BE49-F238E27FC236}">
                <a16:creationId xmlns:a16="http://schemas.microsoft.com/office/drawing/2014/main" id="{9D24CE3E-FCAF-D5CF-7EC9-2FC21BA9BE44}"/>
              </a:ext>
            </a:extLst>
          </p:cNvPr>
          <p:cNvSpPr>
            <a:spLocks noGrp="1"/>
          </p:cNvSpPr>
          <p:nvPr>
            <p:ph idx="1"/>
          </p:nvPr>
        </p:nvSpPr>
        <p:spPr/>
        <p:txBody>
          <a:bodyPr vert="horz" lIns="91440" tIns="45720" rIns="91440" bIns="45720" rtlCol="0" anchor="t">
            <a:noAutofit/>
          </a:bodyPr>
          <a:lstStyle/>
          <a:p>
            <a:pPr lvl="0">
              <a:lnSpc>
                <a:spcPct val="120000"/>
              </a:lnSpc>
              <a:spcBef>
                <a:spcPts val="0"/>
              </a:spcBef>
            </a:pPr>
            <a:r>
              <a:rPr lang="en-US" sz="2200" u="sng">
                <a:hlinkClick r:id="rId3"/>
              </a:rPr>
              <a:t>Local practices summary</a:t>
            </a:r>
            <a:r>
              <a:rPr lang="en-US" sz="2200"/>
              <a:t> – A typo was corrected in the line on other standard numbers. </a:t>
            </a:r>
            <a:endParaRPr lang="en-US" sz="2200">
              <a:ea typeface="Open Sans"/>
              <a:cs typeface="Open Sans"/>
            </a:endParaRPr>
          </a:p>
          <a:p>
            <a:pPr lvl="0">
              <a:lnSpc>
                <a:spcPct val="120000"/>
              </a:lnSpc>
              <a:spcBef>
                <a:spcPts val="0"/>
              </a:spcBef>
            </a:pPr>
            <a:r>
              <a:rPr lang="en-US" sz="2200" u="sng">
                <a:hlinkClick r:id="rId4"/>
              </a:rPr>
              <a:t>Summary note</a:t>
            </a:r>
            <a:r>
              <a:rPr lang="en-US" sz="2200"/>
              <a:t> – A link was corrected for the LC CIP guidelines for summaries.</a:t>
            </a:r>
            <a:endParaRPr lang="en-US" sz="2200">
              <a:ea typeface="Open Sans"/>
              <a:cs typeface="Open Sans"/>
            </a:endParaRPr>
          </a:p>
          <a:p>
            <a:pPr lvl="0">
              <a:lnSpc>
                <a:spcPct val="120000"/>
              </a:lnSpc>
              <a:spcBef>
                <a:spcPts val="0"/>
              </a:spcBef>
            </a:pPr>
            <a:r>
              <a:rPr lang="en-US" sz="2200" u="sng">
                <a:hlinkClick r:id="rId5"/>
              </a:rPr>
              <a:t>Local subject headings</a:t>
            </a:r>
            <a:r>
              <a:rPr lang="en-US" sz="2200"/>
              <a:t> – The second bullet point mentioned record set. This was changed to list in </a:t>
            </a:r>
            <a:r>
              <a:rPr lang="en-US" sz="2200" err="1"/>
              <a:t>Bibliocore</a:t>
            </a:r>
            <a:r>
              <a:rPr lang="en-US" sz="2200"/>
              <a:t>.</a:t>
            </a:r>
            <a:endParaRPr lang="en-US" sz="2200">
              <a:ea typeface="Open Sans"/>
              <a:cs typeface="Open Sans"/>
            </a:endParaRPr>
          </a:p>
          <a:p>
            <a:pPr lvl="0">
              <a:lnSpc>
                <a:spcPct val="120000"/>
              </a:lnSpc>
              <a:spcBef>
                <a:spcPts val="0"/>
              </a:spcBef>
            </a:pPr>
            <a:r>
              <a:rPr lang="en-US" sz="2200" u="sng">
                <a:hlinkClick r:id="rId6"/>
              </a:rPr>
              <a:t>MARC variable field 910</a:t>
            </a:r>
            <a:r>
              <a:rPr lang="en-US" sz="2200"/>
              <a:t> – This page will be deleted after 910 is removed from records. 914 tag has the same information in the tag. This will be deleted. More than 25,000 records have a 910. It will take a while to bulk delete the tags. </a:t>
            </a:r>
            <a:endParaRPr lang="en-US" sz="2200">
              <a:ea typeface="Open Sans"/>
              <a:cs typeface="Open Sans"/>
            </a:endParaRPr>
          </a:p>
          <a:p>
            <a:pPr lvl="0">
              <a:lnSpc>
                <a:spcPct val="120000"/>
              </a:lnSpc>
              <a:spcBef>
                <a:spcPts val="0"/>
              </a:spcBef>
            </a:pPr>
            <a:r>
              <a:rPr lang="en-US" sz="2200"/>
              <a:t>MARC variable field 913 – The tag was bulk deleted. The page was deleted.</a:t>
            </a:r>
            <a:endParaRPr lang="en-US" sz="2200">
              <a:ea typeface="Open Sans"/>
              <a:cs typeface="Open Sans"/>
            </a:endParaRPr>
          </a:p>
          <a:p>
            <a:pPr lvl="0">
              <a:lnSpc>
                <a:spcPct val="120000"/>
              </a:lnSpc>
              <a:spcBef>
                <a:spcPts val="0"/>
              </a:spcBef>
            </a:pPr>
            <a:r>
              <a:rPr lang="en-US" sz="2200" u="sng">
                <a:hlinkClick r:id="rId7"/>
              </a:rPr>
              <a:t>Storage Cards and Storage Card Players</a:t>
            </a:r>
            <a:r>
              <a:rPr lang="en-US" sz="2200"/>
              <a:t> – The 5XX note section was updated. Warning notes no longer need to be put in the 520 field. The 500 field is visible in </a:t>
            </a:r>
            <a:r>
              <a:rPr lang="en-US" sz="2200" err="1"/>
              <a:t>Bibliocore</a:t>
            </a:r>
            <a:r>
              <a:rPr lang="en-US" sz="2200"/>
              <a:t>. </a:t>
            </a:r>
            <a:endParaRPr lang="en-US" sz="2200">
              <a:ea typeface="Open Sans"/>
              <a:cs typeface="Open Sans"/>
            </a:endParaRPr>
          </a:p>
          <a:p>
            <a:pPr lvl="0">
              <a:lnSpc>
                <a:spcPct val="120000"/>
              </a:lnSpc>
              <a:spcBef>
                <a:spcPts val="0"/>
              </a:spcBef>
            </a:pPr>
            <a:r>
              <a:rPr lang="en-US" sz="2200" u="sng">
                <a:hlinkClick r:id="rId8"/>
              </a:rPr>
              <a:t>Playaway </a:t>
            </a:r>
            <a:r>
              <a:rPr lang="en-US" sz="2200" u="sng" err="1">
                <a:hlinkClick r:id="rId8"/>
              </a:rPr>
              <a:t>WhaZoodles</a:t>
            </a:r>
            <a:r>
              <a:rPr lang="en-US" sz="2200"/>
              <a:t> – This is a new page that is pending the approval of CAMM.</a:t>
            </a:r>
            <a:endParaRPr lang="en-US" sz="2200">
              <a:ea typeface="Open Sans"/>
              <a:cs typeface="Open Sans"/>
            </a:endParaRPr>
          </a:p>
          <a:p>
            <a:endParaRPr lang="en-US"/>
          </a:p>
        </p:txBody>
      </p:sp>
    </p:spTree>
    <p:extLst>
      <p:ext uri="{BB962C8B-B14F-4D97-AF65-F5344CB8AC3E}">
        <p14:creationId xmlns:p14="http://schemas.microsoft.com/office/powerpoint/2010/main" val="3630545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3FED8-1EA5-A507-F33A-51CAF0530442}"/>
              </a:ext>
            </a:extLst>
          </p:cNvPr>
          <p:cNvSpPr>
            <a:spLocks noGrp="1"/>
          </p:cNvSpPr>
          <p:nvPr>
            <p:ph type="title"/>
          </p:nvPr>
        </p:nvSpPr>
        <p:spPr/>
        <p:txBody>
          <a:bodyPr/>
          <a:lstStyle/>
          <a:p>
            <a:r>
              <a:rPr lang="en-US"/>
              <a:t>SCRAP Report</a:t>
            </a:r>
          </a:p>
        </p:txBody>
      </p:sp>
      <p:sp>
        <p:nvSpPr>
          <p:cNvPr id="3" name="Content Placeholder 2">
            <a:extLst>
              <a:ext uri="{FF2B5EF4-FFF2-40B4-BE49-F238E27FC236}">
                <a16:creationId xmlns:a16="http://schemas.microsoft.com/office/drawing/2014/main" id="{06A4AD9B-C256-BD0D-DEE2-7D08247C5B33}"/>
              </a:ext>
            </a:extLst>
          </p:cNvPr>
          <p:cNvSpPr>
            <a:spLocks noGrp="1"/>
          </p:cNvSpPr>
          <p:nvPr>
            <p:ph idx="1"/>
          </p:nvPr>
        </p:nvSpPr>
        <p:spPr/>
        <p:txBody>
          <a:bodyPr/>
          <a:lstStyle/>
          <a:p>
            <a:r>
              <a:rPr lang="en-US" u="sng">
                <a:hlinkClick r:id="rId3"/>
              </a:rPr>
              <a:t>SCRAP Advisory Group Meeting Minutes for January 21</a:t>
            </a:r>
            <a:endParaRPr lang="en-US"/>
          </a:p>
          <a:p>
            <a:r>
              <a:rPr lang="en-US" u="sng">
                <a:hlinkClick r:id="rId4"/>
              </a:rPr>
              <a:t>SCRAP Advisory Group Meeting Recording from January 21</a:t>
            </a:r>
            <a:endParaRPr lang="en-US"/>
          </a:p>
          <a:p>
            <a:r>
              <a:rPr lang="en-US"/>
              <a:t>SCRAP needs new members. Please nominate yourself by the end of day on Friday, May 22. </a:t>
            </a:r>
          </a:p>
        </p:txBody>
      </p:sp>
    </p:spTree>
    <p:extLst>
      <p:ext uri="{BB962C8B-B14F-4D97-AF65-F5344CB8AC3E}">
        <p14:creationId xmlns:p14="http://schemas.microsoft.com/office/powerpoint/2010/main" val="1193576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C63C4-AA23-B139-F945-94EB7BCB26F8}"/>
              </a:ext>
            </a:extLst>
          </p:cNvPr>
          <p:cNvSpPr>
            <a:spLocks noGrp="1"/>
          </p:cNvSpPr>
          <p:nvPr>
            <p:ph type="title"/>
          </p:nvPr>
        </p:nvSpPr>
        <p:spPr/>
        <p:txBody>
          <a:bodyPr/>
          <a:lstStyle/>
          <a:p>
            <a:r>
              <a:rPr lang="en-US"/>
              <a:t>Subfield V (Form Subdivision)</a:t>
            </a:r>
          </a:p>
        </p:txBody>
      </p:sp>
      <p:sp>
        <p:nvSpPr>
          <p:cNvPr id="3" name="Content Placeholder 2">
            <a:extLst>
              <a:ext uri="{FF2B5EF4-FFF2-40B4-BE49-F238E27FC236}">
                <a16:creationId xmlns:a16="http://schemas.microsoft.com/office/drawing/2014/main" id="{A589783F-EF14-F04A-D9A6-72C9B7ADCCE1}"/>
              </a:ext>
            </a:extLst>
          </p:cNvPr>
          <p:cNvSpPr>
            <a:spLocks noGrp="1"/>
          </p:cNvSpPr>
          <p:nvPr>
            <p:ph idx="1"/>
          </p:nvPr>
        </p:nvSpPr>
        <p:spPr/>
        <p:txBody>
          <a:bodyPr vert="horz" lIns="91440" tIns="45720" rIns="91440" bIns="45720" rtlCol="0" anchor="t">
            <a:normAutofit/>
          </a:bodyPr>
          <a:lstStyle/>
          <a:p>
            <a:r>
              <a:rPr lang="en-US">
                <a:hlinkClick r:id="rId3"/>
              </a:rPr>
              <a:t>Effective February 2, 2026</a:t>
            </a:r>
            <a:r>
              <a:rPr lang="en-US"/>
              <a:t>, the Library of Congress (LC) stopped adding form subdivisions ($v) to the end of LC subject heading strings and chose to expand its use of LCGFT (Library of Congress Genre Form/Terms) headings. </a:t>
            </a:r>
          </a:p>
          <a:p>
            <a:r>
              <a:rPr lang="en-US"/>
              <a:t>Library of Congress is only requiring their records to follow this practice when cataloging in BIBFRAME.</a:t>
            </a:r>
          </a:p>
          <a:p>
            <a:r>
              <a:rPr lang="en-US"/>
              <a:t>Libraries are </a:t>
            </a:r>
            <a:r>
              <a:rPr lang="en-US" b="1"/>
              <a:t>not required </a:t>
            </a:r>
            <a:r>
              <a:rPr lang="en-US"/>
              <a:t>to follow this practice.</a:t>
            </a:r>
          </a:p>
        </p:txBody>
      </p:sp>
    </p:spTree>
    <p:extLst>
      <p:ext uri="{BB962C8B-B14F-4D97-AF65-F5344CB8AC3E}">
        <p14:creationId xmlns:p14="http://schemas.microsoft.com/office/powerpoint/2010/main" val="91691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4E5B3-139A-F1D0-6D97-D3DC2AF0F3AE}"/>
              </a:ext>
            </a:extLst>
          </p:cNvPr>
          <p:cNvSpPr>
            <a:spLocks noGrp="1"/>
          </p:cNvSpPr>
          <p:nvPr>
            <p:ph type="title"/>
          </p:nvPr>
        </p:nvSpPr>
        <p:spPr/>
        <p:txBody>
          <a:bodyPr/>
          <a:lstStyle/>
          <a:p>
            <a:r>
              <a:rPr lang="en-US"/>
              <a:t> Example</a:t>
            </a:r>
          </a:p>
        </p:txBody>
      </p:sp>
      <p:graphicFrame>
        <p:nvGraphicFramePr>
          <p:cNvPr id="4" name="Content Placeholder 3">
            <a:extLst>
              <a:ext uri="{FF2B5EF4-FFF2-40B4-BE49-F238E27FC236}">
                <a16:creationId xmlns:a16="http://schemas.microsoft.com/office/drawing/2014/main" id="{F7904715-639F-CD47-DB9E-5728885E1263}"/>
              </a:ext>
            </a:extLst>
          </p:cNvPr>
          <p:cNvGraphicFramePr>
            <a:graphicFrameLocks noGrp="1"/>
          </p:cNvGraphicFramePr>
          <p:nvPr>
            <p:ph idx="1"/>
            <p:extLst>
              <p:ext uri="{D42A27DB-BD31-4B8C-83A1-F6EECF244321}">
                <p14:modId xmlns:p14="http://schemas.microsoft.com/office/powerpoint/2010/main" val="3134851891"/>
              </p:ext>
            </p:extLst>
          </p:nvPr>
        </p:nvGraphicFramePr>
        <p:xfrm>
          <a:off x="2072640" y="2336800"/>
          <a:ext cx="7945120" cy="3826710"/>
        </p:xfrm>
        <a:graphic>
          <a:graphicData uri="http://schemas.openxmlformats.org/drawingml/2006/table">
            <a:tbl>
              <a:tblPr firstRow="1" firstCol="1" bandRow="1">
                <a:tableStyleId>{5940675A-B579-460E-94D1-54222C63F5DA}</a:tableStyleId>
              </a:tblPr>
              <a:tblGrid>
                <a:gridCol w="3899869">
                  <a:extLst>
                    <a:ext uri="{9D8B030D-6E8A-4147-A177-3AD203B41FA5}">
                      <a16:colId xmlns:a16="http://schemas.microsoft.com/office/drawing/2014/main" val="4168896925"/>
                    </a:ext>
                  </a:extLst>
                </a:gridCol>
                <a:gridCol w="4045251">
                  <a:extLst>
                    <a:ext uri="{9D8B030D-6E8A-4147-A177-3AD203B41FA5}">
                      <a16:colId xmlns:a16="http://schemas.microsoft.com/office/drawing/2014/main" val="238775735"/>
                    </a:ext>
                  </a:extLst>
                </a:gridCol>
              </a:tblGrid>
              <a:tr h="324154">
                <a:tc gridSpan="2">
                  <a:txBody>
                    <a:bodyPr/>
                    <a:lstStyle/>
                    <a:p>
                      <a:pPr marL="0" marR="0" algn="ctr">
                        <a:lnSpc>
                          <a:spcPct val="115000"/>
                        </a:lnSpc>
                        <a:spcAft>
                          <a:spcPts val="1000"/>
                        </a:spcAft>
                        <a:buNone/>
                      </a:pPr>
                      <a:r>
                        <a:rPr lang="en-US" sz="1600" b="1">
                          <a:effectLst/>
                        </a:rPr>
                        <a:t>Example: Bad Kitty gets a phone by Nick Bruel</a:t>
                      </a:r>
                      <a:endParaRPr lang="en-US" sz="1600" b="1">
                        <a:effectLst/>
                        <a:latin typeface="Calibri" panose="020F0502020204030204" pitchFamily="34" charset="0"/>
                        <a:ea typeface="Calibri" panose="020F0502020204030204" pitchFamily="34" charset="0"/>
                      </a:endParaRPr>
                    </a:p>
                  </a:txBody>
                  <a:tcPr marL="66675" marR="66675" marT="0" marB="0" anchor="b"/>
                </a:tc>
                <a:tc hMerge="1">
                  <a:txBody>
                    <a:bodyPr/>
                    <a:lstStyle/>
                    <a:p>
                      <a:endParaRPr lang="en-US"/>
                    </a:p>
                  </a:txBody>
                  <a:tcPr/>
                </a:tc>
                <a:extLst>
                  <a:ext uri="{0D108BD9-81ED-4DB2-BD59-A6C34878D82A}">
                    <a16:rowId xmlns:a16="http://schemas.microsoft.com/office/drawing/2014/main" val="2639814699"/>
                  </a:ext>
                </a:extLst>
              </a:tr>
              <a:tr h="668859">
                <a:tc>
                  <a:txBody>
                    <a:bodyPr/>
                    <a:lstStyle/>
                    <a:p>
                      <a:pPr marL="0" marR="0">
                        <a:lnSpc>
                          <a:spcPct val="115000"/>
                        </a:lnSpc>
                        <a:spcAft>
                          <a:spcPts val="1000"/>
                        </a:spcAft>
                        <a:buNone/>
                      </a:pPr>
                      <a:r>
                        <a:rPr lang="en-US" sz="1600" b="1">
                          <a:effectLst/>
                        </a:rPr>
                        <a:t>Headings in current record</a:t>
                      </a:r>
                      <a:endParaRPr lang="en-US" sz="1600" b="1">
                        <a:effectLst/>
                        <a:latin typeface="Calibri" panose="020F0502020204030204" pitchFamily="34" charset="0"/>
                        <a:ea typeface="Calibri" panose="020F0502020204030204" pitchFamily="34" charset="0"/>
                      </a:endParaRPr>
                    </a:p>
                  </a:txBody>
                  <a:tcPr marL="66675" marR="66675" marT="0" marB="0" anchor="b"/>
                </a:tc>
                <a:tc>
                  <a:txBody>
                    <a:bodyPr/>
                    <a:lstStyle/>
                    <a:p>
                      <a:pPr marL="0" marR="0">
                        <a:lnSpc>
                          <a:spcPct val="115000"/>
                        </a:lnSpc>
                        <a:spcAft>
                          <a:spcPts val="1000"/>
                        </a:spcAft>
                        <a:buNone/>
                      </a:pPr>
                      <a:r>
                        <a:rPr lang="en-US" sz="1600" b="1">
                          <a:effectLst/>
                        </a:rPr>
                        <a:t>Headings in record without form subdivisions</a:t>
                      </a:r>
                      <a:endParaRPr lang="en-US" sz="1600" b="1">
                        <a:effectLst/>
                        <a:latin typeface="Calibri" panose="020F0502020204030204" pitchFamily="34" charset="0"/>
                        <a:ea typeface="Calibri" panose="020F0502020204030204" pitchFamily="34" charset="0"/>
                      </a:endParaRPr>
                    </a:p>
                  </a:txBody>
                  <a:tcPr marL="66675" marR="66675" marT="0" marB="0" anchor="b"/>
                </a:tc>
                <a:extLst>
                  <a:ext uri="{0D108BD9-81ED-4DB2-BD59-A6C34878D82A}">
                    <a16:rowId xmlns:a16="http://schemas.microsoft.com/office/drawing/2014/main" val="2171752502"/>
                  </a:ext>
                </a:extLst>
              </a:tr>
              <a:tr h="324154">
                <a:tc>
                  <a:txBody>
                    <a:bodyPr/>
                    <a:lstStyle/>
                    <a:p>
                      <a:pPr marL="0" marR="0">
                        <a:lnSpc>
                          <a:spcPct val="115000"/>
                        </a:lnSpc>
                        <a:spcAft>
                          <a:spcPts val="1000"/>
                        </a:spcAft>
                        <a:buNone/>
                      </a:pPr>
                      <a:r>
                        <a:rPr lang="en-US" sz="1600">
                          <a:effectLst/>
                        </a:rPr>
                        <a:t>Cats‡vComic books, strips, etc.</a:t>
                      </a:r>
                      <a:endParaRPr lang="en-US" sz="1600">
                        <a:effectLst/>
                        <a:latin typeface="Calibri" panose="020F0502020204030204" pitchFamily="34" charset="0"/>
                        <a:ea typeface="Calibri" panose="020F0502020204030204" pitchFamily="34" charset="0"/>
                      </a:endParaRPr>
                    </a:p>
                  </a:txBody>
                  <a:tcPr marL="66675" marR="66675" marT="0" marB="0" anchor="b"/>
                </a:tc>
                <a:tc>
                  <a:txBody>
                    <a:bodyPr/>
                    <a:lstStyle/>
                    <a:p>
                      <a:pPr marL="0" marR="0">
                        <a:lnSpc>
                          <a:spcPct val="115000"/>
                        </a:lnSpc>
                        <a:spcAft>
                          <a:spcPts val="1000"/>
                        </a:spcAft>
                        <a:buNone/>
                      </a:pPr>
                      <a:r>
                        <a:rPr lang="en-US" sz="1600">
                          <a:effectLst/>
                        </a:rPr>
                        <a:t>Cats.</a:t>
                      </a:r>
                      <a:endParaRPr lang="en-US" sz="1600">
                        <a:effectLst/>
                        <a:latin typeface="Calibri" panose="020F0502020204030204" pitchFamily="34" charset="0"/>
                        <a:ea typeface="Calibri" panose="020F0502020204030204" pitchFamily="34" charset="0"/>
                      </a:endParaRPr>
                    </a:p>
                  </a:txBody>
                  <a:tcPr marL="66675" marR="66675" marT="0" marB="0" anchor="b"/>
                </a:tc>
                <a:extLst>
                  <a:ext uri="{0D108BD9-81ED-4DB2-BD59-A6C34878D82A}">
                    <a16:rowId xmlns:a16="http://schemas.microsoft.com/office/drawing/2014/main" val="2677927336"/>
                  </a:ext>
                </a:extLst>
              </a:tr>
              <a:tr h="324154">
                <a:tc>
                  <a:txBody>
                    <a:bodyPr/>
                    <a:lstStyle/>
                    <a:p>
                      <a:pPr marL="0" marR="0">
                        <a:lnSpc>
                          <a:spcPct val="115000"/>
                        </a:lnSpc>
                        <a:spcAft>
                          <a:spcPts val="1000"/>
                        </a:spcAft>
                        <a:buNone/>
                      </a:pPr>
                      <a:r>
                        <a:rPr lang="en-US" sz="1600">
                          <a:effectLst/>
                        </a:rPr>
                        <a:t>Cats‡vJuvenile fiction.</a:t>
                      </a:r>
                      <a:endParaRPr lang="en-US" sz="1600">
                        <a:effectLst/>
                        <a:latin typeface="Calibri" panose="020F0502020204030204" pitchFamily="34" charset="0"/>
                        <a:ea typeface="Calibri" panose="020F0502020204030204" pitchFamily="34" charset="0"/>
                      </a:endParaRPr>
                    </a:p>
                  </a:txBody>
                  <a:tcPr marL="66675" marR="66675" marT="0" marB="0" anchor="b"/>
                </a:tc>
                <a:tc>
                  <a:txBody>
                    <a:bodyPr/>
                    <a:lstStyle/>
                    <a:p>
                      <a:pPr marL="0" marR="0">
                        <a:lnSpc>
                          <a:spcPct val="115000"/>
                        </a:lnSpc>
                        <a:spcAft>
                          <a:spcPts val="1000"/>
                        </a:spcAft>
                        <a:buNone/>
                      </a:pPr>
                      <a:r>
                        <a:rPr lang="en-US" sz="1600">
                          <a:effectLst/>
                        </a:rPr>
                        <a:t>Cell phones.</a:t>
                      </a:r>
                      <a:endParaRPr lang="en-US" sz="1600">
                        <a:effectLst/>
                        <a:latin typeface="Calibri" panose="020F0502020204030204" pitchFamily="34" charset="0"/>
                        <a:ea typeface="Calibri" panose="020F0502020204030204" pitchFamily="34" charset="0"/>
                      </a:endParaRPr>
                    </a:p>
                  </a:txBody>
                  <a:tcPr marL="66675" marR="66675" marT="0" marB="0" anchor="b"/>
                </a:tc>
                <a:extLst>
                  <a:ext uri="{0D108BD9-81ED-4DB2-BD59-A6C34878D82A}">
                    <a16:rowId xmlns:a16="http://schemas.microsoft.com/office/drawing/2014/main" val="2254615632"/>
                  </a:ext>
                </a:extLst>
              </a:tr>
              <a:tr h="324154">
                <a:tc>
                  <a:txBody>
                    <a:bodyPr/>
                    <a:lstStyle/>
                    <a:p>
                      <a:pPr marL="0" marR="0">
                        <a:lnSpc>
                          <a:spcPct val="115000"/>
                        </a:lnSpc>
                        <a:spcAft>
                          <a:spcPts val="1000"/>
                        </a:spcAft>
                        <a:buNone/>
                      </a:pPr>
                      <a:r>
                        <a:rPr lang="en-US" sz="1600">
                          <a:effectLst/>
                        </a:rPr>
                        <a:t>Cell phones‡vComic books, strips, etc.</a:t>
                      </a:r>
                      <a:endParaRPr lang="en-US" sz="1600">
                        <a:effectLst/>
                        <a:latin typeface="Calibri" panose="020F0502020204030204" pitchFamily="34" charset="0"/>
                        <a:ea typeface="Calibri" panose="020F0502020204030204" pitchFamily="34" charset="0"/>
                      </a:endParaRPr>
                    </a:p>
                  </a:txBody>
                  <a:tcPr marL="66675" marR="66675" marT="0" marB="0" anchor="b"/>
                </a:tc>
                <a:tc>
                  <a:txBody>
                    <a:bodyPr/>
                    <a:lstStyle/>
                    <a:p>
                      <a:pPr marL="0" marR="0">
                        <a:lnSpc>
                          <a:spcPct val="115000"/>
                        </a:lnSpc>
                        <a:spcAft>
                          <a:spcPts val="1000"/>
                        </a:spcAft>
                        <a:buNone/>
                      </a:pPr>
                      <a:r>
                        <a:rPr lang="en-US" sz="1600">
                          <a:effectLst/>
                        </a:rPr>
                        <a:t>Internet‡xSafety measures.</a:t>
                      </a:r>
                      <a:endParaRPr lang="en-US" sz="1600">
                        <a:effectLst/>
                        <a:latin typeface="Calibri" panose="020F0502020204030204" pitchFamily="34" charset="0"/>
                        <a:ea typeface="Calibri" panose="020F0502020204030204" pitchFamily="34" charset="0"/>
                      </a:endParaRPr>
                    </a:p>
                  </a:txBody>
                  <a:tcPr marL="66675" marR="66675" marT="0" marB="0" anchor="b"/>
                </a:tc>
                <a:extLst>
                  <a:ext uri="{0D108BD9-81ED-4DB2-BD59-A6C34878D82A}">
                    <a16:rowId xmlns:a16="http://schemas.microsoft.com/office/drawing/2014/main" val="4006817451"/>
                  </a:ext>
                </a:extLst>
              </a:tr>
              <a:tr h="324154">
                <a:tc>
                  <a:txBody>
                    <a:bodyPr/>
                    <a:lstStyle/>
                    <a:p>
                      <a:pPr marL="0" marR="0">
                        <a:lnSpc>
                          <a:spcPct val="115000"/>
                        </a:lnSpc>
                        <a:spcAft>
                          <a:spcPts val="1000"/>
                        </a:spcAft>
                        <a:buNone/>
                      </a:pPr>
                      <a:r>
                        <a:rPr lang="en-US" sz="1600">
                          <a:effectLst/>
                        </a:rPr>
                        <a:t>Cell phones‡vJuvenile fiction.</a:t>
                      </a:r>
                      <a:endParaRPr lang="en-US" sz="1600">
                        <a:effectLst/>
                        <a:latin typeface="Calibri" panose="020F0502020204030204" pitchFamily="34" charset="0"/>
                        <a:ea typeface="Calibri" panose="020F0502020204030204" pitchFamily="34" charset="0"/>
                      </a:endParaRPr>
                    </a:p>
                  </a:txBody>
                  <a:tcPr marL="66675" marR="66675" marT="0" marB="0" anchor="b"/>
                </a:tc>
                <a:tc>
                  <a:txBody>
                    <a:bodyPr/>
                    <a:lstStyle/>
                    <a:p>
                      <a:pPr marL="0" marR="0">
                        <a:lnSpc>
                          <a:spcPct val="115000"/>
                        </a:lnSpc>
                        <a:spcAft>
                          <a:spcPts val="1000"/>
                        </a:spcAft>
                        <a:buNone/>
                      </a:pPr>
                      <a:r>
                        <a:rPr lang="en-US" sz="1600">
                          <a:effectLst/>
                        </a:rPr>
                        <a:t>Animal fiction.‡2lcgft</a:t>
                      </a:r>
                      <a:endParaRPr lang="en-US" sz="1600">
                        <a:effectLst/>
                        <a:latin typeface="Calibri" panose="020F0502020204030204" pitchFamily="34" charset="0"/>
                        <a:ea typeface="Calibri" panose="020F0502020204030204" pitchFamily="34" charset="0"/>
                      </a:endParaRPr>
                    </a:p>
                  </a:txBody>
                  <a:tcPr marL="66675" marR="66675" marT="0" marB="0" anchor="b"/>
                </a:tc>
                <a:extLst>
                  <a:ext uri="{0D108BD9-81ED-4DB2-BD59-A6C34878D82A}">
                    <a16:rowId xmlns:a16="http://schemas.microsoft.com/office/drawing/2014/main" val="1016218545"/>
                  </a:ext>
                </a:extLst>
              </a:tr>
              <a:tr h="668859">
                <a:tc>
                  <a:txBody>
                    <a:bodyPr/>
                    <a:lstStyle/>
                    <a:p>
                      <a:pPr marL="0" marR="0">
                        <a:lnSpc>
                          <a:spcPct val="115000"/>
                        </a:lnSpc>
                        <a:spcAft>
                          <a:spcPts val="1000"/>
                        </a:spcAft>
                        <a:buNone/>
                      </a:pPr>
                      <a:r>
                        <a:rPr lang="en-US" sz="1600">
                          <a:effectLst/>
                        </a:rPr>
                        <a:t>Internet‡xSafety measures‡vJuvenile fiction.</a:t>
                      </a:r>
                      <a:endParaRPr lang="en-US" sz="1600">
                        <a:effectLst/>
                        <a:latin typeface="Calibri" panose="020F0502020204030204" pitchFamily="34" charset="0"/>
                        <a:ea typeface="Calibri" panose="020F0502020204030204" pitchFamily="34" charset="0"/>
                      </a:endParaRPr>
                    </a:p>
                  </a:txBody>
                  <a:tcPr marL="66675" marR="66675" marT="0" marB="0" anchor="b"/>
                </a:tc>
                <a:tc>
                  <a:txBody>
                    <a:bodyPr/>
                    <a:lstStyle/>
                    <a:p>
                      <a:pPr marL="0" marR="0">
                        <a:lnSpc>
                          <a:spcPct val="115000"/>
                        </a:lnSpc>
                        <a:spcAft>
                          <a:spcPts val="1000"/>
                        </a:spcAft>
                        <a:buNone/>
                      </a:pPr>
                      <a:r>
                        <a:rPr lang="en-US" sz="1600">
                          <a:effectLst/>
                        </a:rPr>
                        <a:t>Humorous fiction.‡2lcgft</a:t>
                      </a:r>
                      <a:endParaRPr lang="en-US" sz="1600">
                        <a:effectLst/>
                        <a:latin typeface="Calibri" panose="020F0502020204030204" pitchFamily="34" charset="0"/>
                        <a:ea typeface="Calibri" panose="020F0502020204030204" pitchFamily="34" charset="0"/>
                      </a:endParaRPr>
                    </a:p>
                  </a:txBody>
                  <a:tcPr marL="66675" marR="66675" marT="0" marB="0" anchor="b"/>
                </a:tc>
                <a:extLst>
                  <a:ext uri="{0D108BD9-81ED-4DB2-BD59-A6C34878D82A}">
                    <a16:rowId xmlns:a16="http://schemas.microsoft.com/office/drawing/2014/main" val="2936928947"/>
                  </a:ext>
                </a:extLst>
              </a:tr>
              <a:tr h="324154">
                <a:tc>
                  <a:txBody>
                    <a:bodyPr/>
                    <a:lstStyle/>
                    <a:p>
                      <a:pPr marL="0" marR="0">
                        <a:lnSpc>
                          <a:spcPct val="115000"/>
                        </a:lnSpc>
                        <a:spcAft>
                          <a:spcPts val="1000"/>
                        </a:spcAft>
                        <a:buNone/>
                      </a:pPr>
                      <a:r>
                        <a:rPr lang="en-US" sz="1600">
                          <a:effectLst/>
                        </a:rPr>
                        <a:t>Animal fiction.‡2lcgft</a:t>
                      </a:r>
                      <a:endParaRPr lang="en-US" sz="1600">
                        <a:effectLst/>
                        <a:latin typeface="Calibri" panose="020F0502020204030204" pitchFamily="34" charset="0"/>
                        <a:ea typeface="Calibri" panose="020F0502020204030204" pitchFamily="34" charset="0"/>
                      </a:endParaRPr>
                    </a:p>
                  </a:txBody>
                  <a:tcPr marL="66675" marR="66675" marT="0" marB="0" anchor="b"/>
                </a:tc>
                <a:tc>
                  <a:txBody>
                    <a:bodyPr/>
                    <a:lstStyle/>
                    <a:p>
                      <a:pPr marL="0" marR="0">
                        <a:lnSpc>
                          <a:spcPct val="115000"/>
                        </a:lnSpc>
                        <a:spcAft>
                          <a:spcPts val="1000"/>
                        </a:spcAft>
                        <a:buNone/>
                      </a:pPr>
                      <a:r>
                        <a:rPr lang="en-US" sz="1600">
                          <a:effectLst/>
                        </a:rPr>
                        <a:t>Funny animal comics.‡2lcgft</a:t>
                      </a:r>
                      <a:endParaRPr lang="en-US" sz="1600">
                        <a:effectLst/>
                        <a:latin typeface="Calibri" panose="020F0502020204030204" pitchFamily="34" charset="0"/>
                        <a:ea typeface="Calibri" panose="020F0502020204030204" pitchFamily="34" charset="0"/>
                      </a:endParaRPr>
                    </a:p>
                  </a:txBody>
                  <a:tcPr marL="66675" marR="66675" marT="0" marB="0" anchor="b"/>
                </a:tc>
                <a:extLst>
                  <a:ext uri="{0D108BD9-81ED-4DB2-BD59-A6C34878D82A}">
                    <a16:rowId xmlns:a16="http://schemas.microsoft.com/office/drawing/2014/main" val="2889790651"/>
                  </a:ext>
                </a:extLst>
              </a:tr>
              <a:tr h="324154">
                <a:tc>
                  <a:txBody>
                    <a:bodyPr/>
                    <a:lstStyle/>
                    <a:p>
                      <a:pPr marL="0" marR="0">
                        <a:lnSpc>
                          <a:spcPct val="115000"/>
                        </a:lnSpc>
                        <a:spcAft>
                          <a:spcPts val="1000"/>
                        </a:spcAft>
                        <a:buNone/>
                      </a:pPr>
                      <a:r>
                        <a:rPr lang="en-US" sz="1600">
                          <a:effectLst/>
                        </a:rPr>
                        <a:t>Humorous fiction.‡2lcgft (and other genre headings)</a:t>
                      </a:r>
                      <a:endParaRPr lang="en-US" sz="1600">
                        <a:effectLst/>
                        <a:latin typeface="Calibri" panose="020F0502020204030204" pitchFamily="34" charset="0"/>
                        <a:ea typeface="Calibri" panose="020F0502020204030204" pitchFamily="34" charset="0"/>
                      </a:endParaRPr>
                    </a:p>
                  </a:txBody>
                  <a:tcPr marL="66675" marR="66675" marT="0" marB="0" anchor="b"/>
                </a:tc>
                <a:tc>
                  <a:txBody>
                    <a:bodyPr/>
                    <a:lstStyle/>
                    <a:p>
                      <a:pPr marL="0" marR="0">
                        <a:lnSpc>
                          <a:spcPct val="115000"/>
                        </a:lnSpc>
                        <a:spcAft>
                          <a:spcPts val="1000"/>
                        </a:spcAft>
                        <a:buNone/>
                      </a:pPr>
                      <a:r>
                        <a:rPr lang="en-US" sz="1600">
                          <a:effectLst/>
                        </a:rPr>
                        <a:t>Graphic novels.‡2lcgft</a:t>
                      </a:r>
                      <a:endParaRPr lang="en-US" sz="1600">
                        <a:effectLst/>
                        <a:latin typeface="Calibri" panose="020F0502020204030204" pitchFamily="34" charset="0"/>
                        <a:ea typeface="Calibri" panose="020F0502020204030204" pitchFamily="34" charset="0"/>
                      </a:endParaRPr>
                    </a:p>
                  </a:txBody>
                  <a:tcPr marL="66675" marR="66675" marT="0" marB="0" anchor="b"/>
                </a:tc>
                <a:extLst>
                  <a:ext uri="{0D108BD9-81ED-4DB2-BD59-A6C34878D82A}">
                    <a16:rowId xmlns:a16="http://schemas.microsoft.com/office/drawing/2014/main" val="201773384"/>
                  </a:ext>
                </a:extLst>
              </a:tr>
            </a:tbl>
          </a:graphicData>
        </a:graphic>
      </p:graphicFrame>
    </p:spTree>
    <p:extLst>
      <p:ext uri="{BB962C8B-B14F-4D97-AF65-F5344CB8AC3E}">
        <p14:creationId xmlns:p14="http://schemas.microsoft.com/office/powerpoint/2010/main" val="3615040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8DEE6-5130-D799-BD28-73746FD8BAD9}"/>
              </a:ext>
            </a:extLst>
          </p:cNvPr>
          <p:cNvSpPr>
            <a:spLocks noGrp="1"/>
          </p:cNvSpPr>
          <p:nvPr>
            <p:ph type="title"/>
          </p:nvPr>
        </p:nvSpPr>
        <p:spPr/>
        <p:txBody>
          <a:bodyPr/>
          <a:lstStyle/>
          <a:p>
            <a:r>
              <a:rPr lang="en-US"/>
              <a:t>Concerns from the Library Community</a:t>
            </a:r>
          </a:p>
        </p:txBody>
      </p:sp>
      <p:sp>
        <p:nvSpPr>
          <p:cNvPr id="3" name="Content Placeholder 2">
            <a:extLst>
              <a:ext uri="{FF2B5EF4-FFF2-40B4-BE49-F238E27FC236}">
                <a16:creationId xmlns:a16="http://schemas.microsoft.com/office/drawing/2014/main" id="{1E29A399-D75E-ECAE-38F2-5A7E74F589A5}"/>
              </a:ext>
            </a:extLst>
          </p:cNvPr>
          <p:cNvSpPr>
            <a:spLocks noGrp="1"/>
          </p:cNvSpPr>
          <p:nvPr>
            <p:ph idx="1"/>
          </p:nvPr>
        </p:nvSpPr>
        <p:spPr/>
        <p:txBody>
          <a:bodyPr vert="horz" lIns="91440" tIns="45720" rIns="91440" bIns="45720" rtlCol="0" anchor="t">
            <a:normAutofit/>
          </a:bodyPr>
          <a:lstStyle/>
          <a:p>
            <a:r>
              <a:rPr lang="en-US"/>
              <a:t>Decision was made in a hasty manner without research.</a:t>
            </a:r>
          </a:p>
          <a:p>
            <a:r>
              <a:rPr lang="en-US"/>
              <a:t>Old records that have the $v and new records that do not have the $v will cause browse searches to split the results list and make it difficult to find resources in the catalog.</a:t>
            </a:r>
          </a:p>
        </p:txBody>
      </p:sp>
    </p:spTree>
    <p:extLst>
      <p:ext uri="{BB962C8B-B14F-4D97-AF65-F5344CB8AC3E}">
        <p14:creationId xmlns:p14="http://schemas.microsoft.com/office/powerpoint/2010/main" val="3911594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9E27C-38EA-E727-60A0-43DA4753E2F1}"/>
              </a:ext>
            </a:extLst>
          </p:cNvPr>
          <p:cNvSpPr>
            <a:spLocks noGrp="1"/>
          </p:cNvSpPr>
          <p:nvPr>
            <p:ph type="title"/>
          </p:nvPr>
        </p:nvSpPr>
        <p:spPr>
          <a:xfrm>
            <a:off x="213360" y="1"/>
            <a:ext cx="11826240" cy="1690688"/>
          </a:xfrm>
        </p:spPr>
        <p:txBody>
          <a:bodyPr/>
          <a:lstStyle/>
          <a:p>
            <a:r>
              <a:rPr lang="en-US"/>
              <a:t>SCRAP Opinion	</a:t>
            </a:r>
          </a:p>
        </p:txBody>
      </p:sp>
      <p:sp>
        <p:nvSpPr>
          <p:cNvPr id="3" name="Content Placeholder 2">
            <a:extLst>
              <a:ext uri="{FF2B5EF4-FFF2-40B4-BE49-F238E27FC236}">
                <a16:creationId xmlns:a16="http://schemas.microsoft.com/office/drawing/2014/main" id="{B5DB1824-02BD-ECE4-2557-F2BA401530CE}"/>
              </a:ext>
            </a:extLst>
          </p:cNvPr>
          <p:cNvSpPr>
            <a:spLocks noGrp="1"/>
          </p:cNvSpPr>
          <p:nvPr>
            <p:ph idx="1"/>
          </p:nvPr>
        </p:nvSpPr>
        <p:spPr/>
        <p:txBody>
          <a:bodyPr vert="horz" lIns="91440" tIns="45720" rIns="91440" bIns="45720" rtlCol="0" anchor="t">
            <a:normAutofit/>
          </a:bodyPr>
          <a:lstStyle/>
          <a:p>
            <a:r>
              <a:rPr lang="en-US"/>
              <a:t>Concerns from SCRAP about this change included:</a:t>
            </a:r>
          </a:p>
          <a:p>
            <a:pPr lvl="1"/>
            <a:r>
              <a:rPr lang="en-US"/>
              <a:t> The impact to patron/staff searches.</a:t>
            </a:r>
          </a:p>
          <a:p>
            <a:pPr lvl="1"/>
            <a:r>
              <a:rPr lang="en-US"/>
              <a:t>Record quality and database inconsistencies.</a:t>
            </a:r>
          </a:p>
          <a:p>
            <a:pPr lvl="1"/>
            <a:r>
              <a:rPr lang="en-US"/>
              <a:t>Difficulty of removing all form subdivisions.</a:t>
            </a:r>
          </a:p>
          <a:p>
            <a:pPr lvl="1"/>
            <a:r>
              <a:rPr lang="en-US"/>
              <a:t>Impacts to staff workflow and training.</a:t>
            </a:r>
          </a:p>
          <a:p>
            <a:pPr lvl="1"/>
            <a:r>
              <a:rPr lang="en-US"/>
              <a:t>Finding the easiest solution.</a:t>
            </a:r>
          </a:p>
          <a:p>
            <a:r>
              <a:rPr lang="en-US"/>
              <a:t>Voted on a motion to recommend continuing to use the $v form subdivision. </a:t>
            </a:r>
          </a:p>
        </p:txBody>
      </p:sp>
    </p:spTree>
    <p:extLst>
      <p:ext uri="{BB962C8B-B14F-4D97-AF65-F5344CB8AC3E}">
        <p14:creationId xmlns:p14="http://schemas.microsoft.com/office/powerpoint/2010/main" val="20272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54739-0DE6-3D87-2B11-39E6FC64D735}"/>
              </a:ext>
            </a:extLst>
          </p:cNvPr>
          <p:cNvSpPr>
            <a:spLocks noGrp="1"/>
          </p:cNvSpPr>
          <p:nvPr>
            <p:ph type="title"/>
          </p:nvPr>
        </p:nvSpPr>
        <p:spPr/>
        <p:txBody>
          <a:bodyPr/>
          <a:lstStyle/>
          <a:p>
            <a:r>
              <a:rPr lang="en-US"/>
              <a:t>Next Steps</a:t>
            </a:r>
          </a:p>
        </p:txBody>
      </p:sp>
      <p:sp>
        <p:nvSpPr>
          <p:cNvPr id="3" name="Content Placeholder 2">
            <a:extLst>
              <a:ext uri="{FF2B5EF4-FFF2-40B4-BE49-F238E27FC236}">
                <a16:creationId xmlns:a16="http://schemas.microsoft.com/office/drawing/2014/main" id="{C34E9B7D-34B5-FF1B-0A8F-6B8FB1921FBC}"/>
              </a:ext>
            </a:extLst>
          </p:cNvPr>
          <p:cNvSpPr>
            <a:spLocks noGrp="1"/>
          </p:cNvSpPr>
          <p:nvPr>
            <p:ph idx="1"/>
          </p:nvPr>
        </p:nvSpPr>
        <p:spPr>
          <a:xfrm>
            <a:off x="0" y="1575105"/>
            <a:ext cx="11983233" cy="5123775"/>
          </a:xfrm>
        </p:spPr>
        <p:txBody>
          <a:bodyPr vert="horz" lIns="91440" tIns="45720" rIns="91440" bIns="45720" rtlCol="0" anchor="t">
            <a:noAutofit/>
          </a:bodyPr>
          <a:lstStyle/>
          <a:p>
            <a:pPr marL="514350" lvl="0" indent="-514350">
              <a:lnSpc>
                <a:spcPct val="150000"/>
              </a:lnSpc>
              <a:spcBef>
                <a:spcPts val="0"/>
              </a:spcBef>
              <a:buFont typeface="+mj-lt"/>
              <a:buAutoNum type="arabicPeriod"/>
            </a:pPr>
            <a:r>
              <a:rPr lang="en-US" sz="1800"/>
              <a:t>Gather usage data on subject headings and facets within CCS </a:t>
            </a:r>
            <a:r>
              <a:rPr lang="en-US" sz="1800" err="1"/>
              <a:t>BiblioCore</a:t>
            </a:r>
            <a:r>
              <a:rPr lang="en-US" sz="1800"/>
              <a:t> instances from June – October 2026. Analyze patron data from November – December 2026 to determine what impact a change could have on patron search and </a:t>
            </a:r>
            <a:r>
              <a:rPr lang="en-US" sz="1800" b="1"/>
              <a:t>discovery.</a:t>
            </a:r>
            <a:endParaRPr lang="en-US" sz="1800">
              <a:ea typeface="Open Sans"/>
              <a:cs typeface="Open Sans"/>
            </a:endParaRPr>
          </a:p>
          <a:p>
            <a:pPr marL="514350" lvl="0" indent="-514350">
              <a:lnSpc>
                <a:spcPct val="150000"/>
              </a:lnSpc>
              <a:spcBef>
                <a:spcPts val="0"/>
              </a:spcBef>
              <a:buFont typeface="+mj-lt"/>
              <a:buAutoNum type="arabicPeriod"/>
            </a:pPr>
            <a:r>
              <a:rPr lang="en-US" sz="1800"/>
              <a:t>Develop a method to monitor incoming records for the presence or lack of $v to understand how the change is impacting records in OCLC.</a:t>
            </a:r>
            <a:endParaRPr lang="en-US" sz="1800">
              <a:ea typeface="Open Sans"/>
              <a:cs typeface="Open Sans"/>
            </a:endParaRPr>
          </a:p>
          <a:p>
            <a:pPr marL="514350" lvl="0" indent="-514350">
              <a:lnSpc>
                <a:spcPct val="150000"/>
              </a:lnSpc>
              <a:spcBef>
                <a:spcPts val="0"/>
              </a:spcBef>
              <a:buFont typeface="+mj-lt"/>
              <a:buAutoNum type="arabicPeriod"/>
            </a:pPr>
            <a:r>
              <a:rPr lang="en-US" sz="1800"/>
              <a:t>Monitor the library landscape by reviewing decisions and statements from national and international working groups, professional organizations, and committees, as well as Illinois consortia and libraries. Conduct research as needed into how library organizations are adapting workflows because of the change.</a:t>
            </a:r>
            <a:endParaRPr lang="en-US" sz="1800">
              <a:ea typeface="Open Sans"/>
              <a:cs typeface="Open Sans"/>
            </a:endParaRPr>
          </a:p>
          <a:p>
            <a:pPr marL="514350" lvl="0" indent="-514350">
              <a:lnSpc>
                <a:spcPct val="150000"/>
              </a:lnSpc>
              <a:spcBef>
                <a:spcPts val="0"/>
              </a:spcBef>
              <a:buFont typeface="+mj-lt"/>
              <a:buAutoNum type="arabicPeriod"/>
            </a:pPr>
            <a:r>
              <a:rPr lang="en-US" sz="1800"/>
              <a:t>Work with libraries to understand and evaluate impact on staff workflows and database maintenance. </a:t>
            </a:r>
            <a:endParaRPr lang="en-US" sz="1800">
              <a:ea typeface="Open Sans"/>
              <a:cs typeface="Open Sans"/>
            </a:endParaRPr>
          </a:p>
          <a:p>
            <a:pPr marL="514350" lvl="0" indent="-514350">
              <a:lnSpc>
                <a:spcPct val="150000"/>
              </a:lnSpc>
              <a:spcBef>
                <a:spcPts val="0"/>
              </a:spcBef>
              <a:buFont typeface="+mj-lt"/>
              <a:buAutoNum type="arabicPeriod"/>
            </a:pPr>
            <a:r>
              <a:rPr lang="en-US" sz="1800"/>
              <a:t>Work with Backstage to identify what process modifications are needed for ongoing Backstage updates long-term, if continuing to use $v as a local practice.</a:t>
            </a:r>
            <a:endParaRPr lang="en-US" sz="1800">
              <a:ea typeface="Open Sans"/>
              <a:cs typeface="Open Sans"/>
            </a:endParaRPr>
          </a:p>
          <a:p>
            <a:endParaRPr lang="en-US"/>
          </a:p>
        </p:txBody>
      </p:sp>
    </p:spTree>
    <p:extLst>
      <p:ext uri="{BB962C8B-B14F-4D97-AF65-F5344CB8AC3E}">
        <p14:creationId xmlns:p14="http://schemas.microsoft.com/office/powerpoint/2010/main" val="3303515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ABF2F-37F8-2FFE-F6E4-7EE10D2F9A35}"/>
              </a:ext>
            </a:extLst>
          </p:cNvPr>
          <p:cNvSpPr>
            <a:spLocks noGrp="1"/>
          </p:cNvSpPr>
          <p:nvPr>
            <p:ph type="title"/>
          </p:nvPr>
        </p:nvSpPr>
        <p:spPr/>
        <p:txBody>
          <a:bodyPr/>
          <a:lstStyle/>
          <a:p>
            <a:r>
              <a:rPr lang="en-US" err="1">
                <a:ea typeface="Verdana"/>
              </a:rPr>
              <a:t>OrangeBoy</a:t>
            </a:r>
            <a:r>
              <a:rPr lang="en-US">
                <a:ea typeface="Verdana"/>
              </a:rPr>
              <a:t> Updates</a:t>
            </a:r>
            <a:endParaRPr lang="en-US" err="1"/>
          </a:p>
        </p:txBody>
      </p:sp>
      <p:sp>
        <p:nvSpPr>
          <p:cNvPr id="3" name="Content Placeholder 2">
            <a:extLst>
              <a:ext uri="{FF2B5EF4-FFF2-40B4-BE49-F238E27FC236}">
                <a16:creationId xmlns:a16="http://schemas.microsoft.com/office/drawing/2014/main" id="{C96E8027-FC8D-DC70-66CC-6CFCD6E7D9B7}"/>
              </a:ext>
            </a:extLst>
          </p:cNvPr>
          <p:cNvSpPr>
            <a:spLocks noGrp="1"/>
          </p:cNvSpPr>
          <p:nvPr>
            <p:ph idx="1"/>
          </p:nvPr>
        </p:nvSpPr>
        <p:spPr/>
        <p:txBody>
          <a:bodyPr vert="horz" lIns="91440" tIns="45720" rIns="91440" bIns="45720" rtlCol="0" anchor="t">
            <a:normAutofit/>
          </a:bodyPr>
          <a:lstStyle/>
          <a:p>
            <a:r>
              <a:rPr lang="en-US">
                <a:ea typeface="Open Sans"/>
                <a:cs typeface="Open Sans"/>
                <a:hlinkClick r:id="rId2"/>
              </a:rPr>
              <a:t>Uploading data</a:t>
            </a:r>
            <a:endParaRPr lang="en-US">
              <a:ea typeface="Open Sans"/>
              <a:cs typeface="Open Sans"/>
            </a:endParaRPr>
          </a:p>
          <a:p>
            <a:r>
              <a:rPr lang="en-US">
                <a:ea typeface="Open Sans"/>
                <a:cs typeface="Open Sans"/>
                <a:hlinkClick r:id="rId3"/>
              </a:rPr>
              <a:t>Wifi Data</a:t>
            </a:r>
            <a:endParaRPr lang="en-US">
              <a:ea typeface="Open Sans"/>
              <a:cs typeface="Open Sans"/>
            </a:endParaRPr>
          </a:p>
          <a:p>
            <a:r>
              <a:rPr lang="en-US">
                <a:ea typeface="Open Sans"/>
                <a:cs typeface="Open Sans"/>
                <a:hlinkClick r:id="rId4"/>
              </a:rPr>
              <a:t>Database Access</a:t>
            </a:r>
            <a:endParaRPr lang="en-US">
              <a:ea typeface="Open Sans"/>
              <a:cs typeface="Open Sans"/>
            </a:endParaRPr>
          </a:p>
          <a:p>
            <a:r>
              <a:rPr lang="en-US">
                <a:ea typeface="Open Sans"/>
                <a:cs typeface="Open Sans"/>
                <a:hlinkClick r:id="rId5"/>
              </a:rPr>
              <a:t>Past IPLAR Data</a:t>
            </a:r>
            <a:endParaRPr lang="en-US">
              <a:ea typeface="Open Sans"/>
              <a:cs typeface="Open Sans"/>
            </a:endParaRPr>
          </a:p>
          <a:p>
            <a:r>
              <a:rPr lang="en-US">
                <a:ea typeface="Open Sans"/>
                <a:cs typeface="Open Sans"/>
                <a:hlinkClick r:id="rId6"/>
              </a:rPr>
              <a:t>Patron Map</a:t>
            </a:r>
            <a:endParaRPr lang="en-US">
              <a:ea typeface="Open Sans"/>
              <a:cs typeface="Open Sans"/>
            </a:endParaRPr>
          </a:p>
          <a:p>
            <a:r>
              <a:rPr lang="en-US">
                <a:ea typeface="Open Sans"/>
                <a:cs typeface="Open Sans"/>
              </a:rPr>
              <a:t>Redirect to the Knowledgebase     ?</a:t>
            </a:r>
          </a:p>
          <a:p>
            <a:pPr marL="0" indent="0">
              <a:buNone/>
            </a:pPr>
            <a:endParaRPr lang="en-US">
              <a:ea typeface="Open Sans"/>
              <a:cs typeface="Open Sans"/>
            </a:endParaRPr>
          </a:p>
        </p:txBody>
      </p:sp>
      <p:sp>
        <p:nvSpPr>
          <p:cNvPr id="4" name="Oval 3">
            <a:extLst>
              <a:ext uri="{FF2B5EF4-FFF2-40B4-BE49-F238E27FC236}">
                <a16:creationId xmlns:a16="http://schemas.microsoft.com/office/drawing/2014/main" id="{1973934E-BF0A-46E6-18AD-91F1A59A78EE}"/>
              </a:ext>
            </a:extLst>
          </p:cNvPr>
          <p:cNvSpPr/>
          <p:nvPr/>
        </p:nvSpPr>
        <p:spPr>
          <a:xfrm>
            <a:off x="5604675" y="4208791"/>
            <a:ext cx="784051" cy="74204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5547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CC264-EA7D-71A4-C754-BD30C32CD61D}"/>
              </a:ext>
            </a:extLst>
          </p:cNvPr>
          <p:cNvSpPr>
            <a:spLocks noGrp="1"/>
          </p:cNvSpPr>
          <p:nvPr>
            <p:ph type="title"/>
          </p:nvPr>
        </p:nvSpPr>
        <p:spPr/>
        <p:txBody>
          <a:bodyPr/>
          <a:lstStyle/>
          <a:p>
            <a:r>
              <a:rPr lang="en-US">
                <a:ea typeface="Verdana"/>
              </a:rPr>
              <a:t>Agenda</a:t>
            </a:r>
            <a:endParaRPr lang="en-US"/>
          </a:p>
        </p:txBody>
      </p:sp>
      <p:sp>
        <p:nvSpPr>
          <p:cNvPr id="3" name="Content Placeholder 2">
            <a:extLst>
              <a:ext uri="{FF2B5EF4-FFF2-40B4-BE49-F238E27FC236}">
                <a16:creationId xmlns:a16="http://schemas.microsoft.com/office/drawing/2014/main" id="{9519B8A3-7C73-4B32-F47D-2F5D38DC10A1}"/>
              </a:ext>
            </a:extLst>
          </p:cNvPr>
          <p:cNvSpPr>
            <a:spLocks noGrp="1"/>
          </p:cNvSpPr>
          <p:nvPr>
            <p:ph idx="1"/>
          </p:nvPr>
        </p:nvSpPr>
        <p:spPr>
          <a:xfrm>
            <a:off x="0" y="1836063"/>
            <a:ext cx="5334000" cy="4340900"/>
          </a:xfrm>
        </p:spPr>
        <p:txBody>
          <a:bodyPr vert="horz" lIns="91440" tIns="45720" rIns="91440" bIns="45720" rtlCol="0" anchor="t">
            <a:noAutofit/>
          </a:bodyPr>
          <a:lstStyle/>
          <a:p>
            <a:r>
              <a:rPr lang="en" sz="2000">
                <a:highlight>
                  <a:srgbClr val="FFFFFF"/>
                </a:highlight>
                <a:latin typeface="Calibri"/>
                <a:ea typeface="Calibri"/>
                <a:cs typeface="Calibri"/>
              </a:rPr>
              <a:t>Call to order</a:t>
            </a:r>
            <a:r>
              <a:rPr lang="en-US" sz="2000">
                <a:highlight>
                  <a:srgbClr val="FFFFFF"/>
                </a:highlight>
                <a:latin typeface="Calibri"/>
                <a:ea typeface="Calibri"/>
                <a:cs typeface="Calibri"/>
              </a:rPr>
              <a:t> </a:t>
            </a:r>
            <a:endParaRPr lang="en-US" sz="2000">
              <a:ea typeface="Open Sans"/>
              <a:cs typeface="Open Sans"/>
            </a:endParaRPr>
          </a:p>
          <a:p>
            <a:r>
              <a:rPr lang="en" sz="2000">
                <a:highlight>
                  <a:srgbClr val="FFFFFF"/>
                </a:highlight>
                <a:latin typeface="Calibri"/>
                <a:ea typeface="Calibri"/>
                <a:cs typeface="Calibri"/>
              </a:rPr>
              <a:t>Approval of minutes from last meeting</a:t>
            </a:r>
            <a:r>
              <a:rPr lang="en-US" sz="2000">
                <a:highlight>
                  <a:srgbClr val="FFFFFF"/>
                </a:highlight>
                <a:latin typeface="Calibri"/>
                <a:ea typeface="Calibri"/>
                <a:cs typeface="Calibri"/>
              </a:rPr>
              <a:t> </a:t>
            </a:r>
          </a:p>
          <a:p>
            <a:r>
              <a:rPr lang="en" sz="2000">
                <a:highlight>
                  <a:srgbClr val="FFFFFF"/>
                </a:highlight>
                <a:latin typeface="Calibri"/>
                <a:ea typeface="Calibri"/>
                <a:cs typeface="Calibri"/>
              </a:rPr>
              <a:t>Additions to the agenda </a:t>
            </a:r>
            <a:endParaRPr lang="en-US" sz="2000">
              <a:highlight>
                <a:srgbClr val="FFFFFF"/>
              </a:highlight>
              <a:latin typeface="Calibri"/>
              <a:ea typeface="Calibri"/>
              <a:cs typeface="Calibri"/>
            </a:endParaRPr>
          </a:p>
          <a:p>
            <a:r>
              <a:rPr lang="en" sz="2000">
                <a:highlight>
                  <a:srgbClr val="FFFFFF"/>
                </a:highlight>
                <a:latin typeface="Calibri"/>
                <a:ea typeface="Calibri"/>
                <a:cs typeface="Calibri"/>
              </a:rPr>
              <a:t>Call for Officers</a:t>
            </a:r>
            <a:endParaRPr lang="en-US" sz="2000">
              <a:highlight>
                <a:srgbClr val="FFFFFF"/>
              </a:highlight>
              <a:latin typeface="Calibri"/>
              <a:ea typeface="Calibri"/>
              <a:cs typeface="Calibri"/>
            </a:endParaRPr>
          </a:p>
          <a:p>
            <a:r>
              <a:rPr lang="en" sz="2000">
                <a:solidFill>
                  <a:srgbClr val="222222"/>
                </a:solidFill>
                <a:highlight>
                  <a:srgbClr val="FFFFFF"/>
                </a:highlight>
                <a:latin typeface="Calibri"/>
                <a:ea typeface="Calibri"/>
                <a:cs typeface="Calibri"/>
              </a:rPr>
              <a:t>Staff Update – Mieko (15 min.)</a:t>
            </a:r>
          </a:p>
          <a:p>
            <a:pPr lvl="1"/>
            <a:r>
              <a:rPr lang="en-US" sz="2000" err="1">
                <a:solidFill>
                  <a:srgbClr val="222222"/>
                </a:solidFill>
                <a:highlight>
                  <a:srgbClr val="FFFFFF"/>
                </a:highlight>
                <a:latin typeface="Calibri"/>
                <a:ea typeface="Calibri"/>
                <a:cs typeface="Calibri"/>
              </a:rPr>
              <a:t>BiblioCore</a:t>
            </a:r>
            <a:endParaRPr lang="en-US" sz="2000">
              <a:solidFill>
                <a:srgbClr val="222222"/>
              </a:solidFill>
              <a:highlight>
                <a:srgbClr val="FFFFFF"/>
              </a:highlight>
              <a:latin typeface="Calibri"/>
              <a:ea typeface="Calibri"/>
              <a:cs typeface="Calibri"/>
            </a:endParaRPr>
          </a:p>
          <a:p>
            <a:r>
              <a:rPr lang="en" sz="2000">
                <a:solidFill>
                  <a:srgbClr val="222222"/>
                </a:solidFill>
                <a:highlight>
                  <a:srgbClr val="FFFFFF"/>
                </a:highlight>
                <a:latin typeface="Calibri"/>
                <a:ea typeface="Calibri"/>
                <a:cs typeface="Calibri"/>
              </a:rPr>
              <a:t>Staff Reminders - Molly (10 min.)</a:t>
            </a:r>
          </a:p>
          <a:p>
            <a:pPr marL="342900" indent="-342900">
              <a:buFont typeface="Arial,Sans-Serif" panose="020B0604020202020204" pitchFamily="34" charset="0"/>
            </a:pPr>
            <a:r>
              <a:rPr lang="en-US" sz="2000">
                <a:solidFill>
                  <a:srgbClr val="242424"/>
                </a:solidFill>
                <a:highlight>
                  <a:srgbClr val="FFFFFF"/>
                </a:highlight>
                <a:latin typeface="Calibri"/>
                <a:ea typeface="Calibri"/>
                <a:cs typeface="Calibri"/>
              </a:rPr>
              <a:t>Staff Reminders &amp; Report – Rachel (10 min.)</a:t>
            </a:r>
            <a:endParaRPr lang="en" sz="2000">
              <a:solidFill>
                <a:srgbClr val="000000"/>
              </a:solidFill>
              <a:highlight>
                <a:srgbClr val="FFFFFF"/>
              </a:highlight>
              <a:latin typeface="Calibri"/>
              <a:ea typeface="Calibri"/>
              <a:cs typeface="Calibri"/>
            </a:endParaRPr>
          </a:p>
          <a:p>
            <a:pPr marL="342900" indent="-342900">
              <a:buFont typeface="Arial,Sans-Serif" panose="020B0604020202020204" pitchFamily="34" charset="0"/>
            </a:pPr>
            <a:r>
              <a:rPr lang="en-US" sz="2000">
                <a:solidFill>
                  <a:srgbClr val="242424"/>
                </a:solidFill>
                <a:highlight>
                  <a:srgbClr val="FFFFFF"/>
                </a:highlight>
                <a:latin typeface="Calibri"/>
                <a:ea typeface="Calibri"/>
                <a:cs typeface="Calibri"/>
              </a:rPr>
              <a:t>SCRAP Report – Rachel (10 min.)</a:t>
            </a:r>
          </a:p>
          <a:p>
            <a:pPr marL="342900" indent="-342900">
              <a:buFont typeface="Arial,Sans-Serif" panose="020B0604020202020204" pitchFamily="34" charset="0"/>
            </a:pPr>
            <a:r>
              <a:rPr lang="en-US" sz="2000">
                <a:solidFill>
                  <a:srgbClr val="242424"/>
                </a:solidFill>
                <a:highlight>
                  <a:srgbClr val="FFFFFF"/>
                </a:highlight>
                <a:latin typeface="Calibri"/>
                <a:ea typeface="Calibri"/>
                <a:cs typeface="Calibri"/>
              </a:rPr>
              <a:t>Demo – </a:t>
            </a:r>
            <a:r>
              <a:rPr lang="en-US" sz="2000" err="1">
                <a:solidFill>
                  <a:srgbClr val="242424"/>
                </a:solidFill>
                <a:highlight>
                  <a:srgbClr val="FFFFFF"/>
                </a:highlight>
                <a:latin typeface="Calibri"/>
                <a:ea typeface="Calibri"/>
                <a:cs typeface="Calibri"/>
              </a:rPr>
              <a:t>OrangeBoy</a:t>
            </a:r>
            <a:r>
              <a:rPr lang="en-US" sz="2000">
                <a:solidFill>
                  <a:srgbClr val="242424"/>
                </a:solidFill>
                <a:highlight>
                  <a:srgbClr val="FFFFFF"/>
                </a:highlight>
                <a:latin typeface="Calibri"/>
                <a:ea typeface="Calibri"/>
                <a:cs typeface="Calibri"/>
              </a:rPr>
              <a:t> – Molly (10 min.)</a:t>
            </a:r>
          </a:p>
          <a:p>
            <a:pPr lvl="1"/>
            <a:endParaRPr lang="en" sz="1600" u="sng">
              <a:highlight>
                <a:srgbClr val="FFFFFF"/>
              </a:highlight>
              <a:latin typeface="Calibri"/>
              <a:ea typeface="Calibri"/>
              <a:cs typeface="Calibri"/>
            </a:endParaRPr>
          </a:p>
          <a:p>
            <a:endParaRPr lang="en-US">
              <a:latin typeface="Open Sans"/>
              <a:ea typeface="Open Sans"/>
              <a:cs typeface="Open Sans"/>
            </a:endParaRPr>
          </a:p>
        </p:txBody>
      </p:sp>
    </p:spTree>
    <p:extLst>
      <p:ext uri="{BB962C8B-B14F-4D97-AF65-F5344CB8AC3E}">
        <p14:creationId xmlns:p14="http://schemas.microsoft.com/office/powerpoint/2010/main" val="1834425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1965C-46F5-97CD-6068-8C2A2F4492B5}"/>
              </a:ext>
            </a:extLst>
          </p:cNvPr>
          <p:cNvSpPr>
            <a:spLocks noGrp="1"/>
          </p:cNvSpPr>
          <p:nvPr>
            <p:ph type="title"/>
          </p:nvPr>
        </p:nvSpPr>
        <p:spPr/>
        <p:txBody>
          <a:bodyPr/>
          <a:lstStyle/>
          <a:p>
            <a:r>
              <a:rPr lang="en-US">
                <a:ea typeface="Verdana"/>
              </a:rPr>
              <a:t>Call for Officers</a:t>
            </a:r>
            <a:endParaRPr lang="en-US"/>
          </a:p>
        </p:txBody>
      </p:sp>
      <p:sp>
        <p:nvSpPr>
          <p:cNvPr id="3" name="Content Placeholder 2">
            <a:extLst>
              <a:ext uri="{FF2B5EF4-FFF2-40B4-BE49-F238E27FC236}">
                <a16:creationId xmlns:a16="http://schemas.microsoft.com/office/drawing/2014/main" id="{97CFCB79-C00E-8A1F-20A3-98A13C4AA647}"/>
              </a:ext>
            </a:extLst>
          </p:cNvPr>
          <p:cNvSpPr>
            <a:spLocks noGrp="1"/>
          </p:cNvSpPr>
          <p:nvPr>
            <p:ph idx="1"/>
          </p:nvPr>
        </p:nvSpPr>
        <p:spPr/>
        <p:txBody>
          <a:bodyPr vert="horz" lIns="91440" tIns="45720" rIns="91440" bIns="45720" rtlCol="0" anchor="t">
            <a:normAutofit/>
          </a:bodyPr>
          <a:lstStyle/>
          <a:p>
            <a:pPr marL="0" indent="0">
              <a:buNone/>
            </a:pPr>
            <a:endParaRPr lang="en" sz="4000">
              <a:highlight>
                <a:srgbClr val="FFFFFF"/>
              </a:highlight>
              <a:latin typeface="Calibri"/>
              <a:ea typeface="Calibri"/>
              <a:cs typeface="Calibri"/>
            </a:endParaRPr>
          </a:p>
          <a:p>
            <a:pPr lvl="1"/>
            <a:r>
              <a:rPr lang="en" sz="4000">
                <a:highlight>
                  <a:srgbClr val="FFFFFF"/>
                </a:highlight>
                <a:latin typeface="Calibri"/>
                <a:ea typeface="Calibri"/>
                <a:cs typeface="Calibri"/>
                <a:hlinkClick r:id="rId2"/>
              </a:rPr>
              <a:t>Technical Group Member Job Description</a:t>
            </a:r>
            <a:endParaRPr lang="en" sz="4000">
              <a:latin typeface="Calibri"/>
              <a:ea typeface="Calibri"/>
              <a:cs typeface="Calibri"/>
            </a:endParaRPr>
          </a:p>
          <a:p>
            <a:endParaRPr lang="en-US">
              <a:ea typeface="Open Sans"/>
              <a:cs typeface="Open Sans"/>
            </a:endParaRPr>
          </a:p>
        </p:txBody>
      </p:sp>
    </p:spTree>
    <p:extLst>
      <p:ext uri="{BB962C8B-B14F-4D97-AF65-F5344CB8AC3E}">
        <p14:creationId xmlns:p14="http://schemas.microsoft.com/office/powerpoint/2010/main" val="337991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1053C-D883-1ED5-775A-BBA52070C9A8}"/>
              </a:ext>
            </a:extLst>
          </p:cNvPr>
          <p:cNvSpPr>
            <a:spLocks noGrp="1"/>
          </p:cNvSpPr>
          <p:nvPr>
            <p:ph type="title"/>
          </p:nvPr>
        </p:nvSpPr>
        <p:spPr/>
        <p:txBody>
          <a:bodyPr/>
          <a:lstStyle/>
          <a:p>
            <a:r>
              <a:rPr lang="en-US" err="1">
                <a:ea typeface="Verdana"/>
              </a:rPr>
              <a:t>BiblioCore</a:t>
            </a:r>
            <a:r>
              <a:rPr lang="en-US">
                <a:ea typeface="Verdana"/>
              </a:rPr>
              <a:t> Discovery Layer - Mieko</a:t>
            </a:r>
          </a:p>
        </p:txBody>
      </p:sp>
    </p:spTree>
    <p:extLst>
      <p:ext uri="{BB962C8B-B14F-4D97-AF65-F5344CB8AC3E}">
        <p14:creationId xmlns:p14="http://schemas.microsoft.com/office/powerpoint/2010/main" val="1069161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CAD2-83AB-6672-0C62-65498A3152D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DFF664CE-E05E-BAFC-6FE4-E698220DF238}"/>
              </a:ext>
            </a:extLst>
          </p:cNvPr>
          <p:cNvSpPr>
            <a:spLocks noGrp="1"/>
          </p:cNvSpPr>
          <p:nvPr>
            <p:ph type="title"/>
          </p:nvPr>
        </p:nvSpPr>
        <p:spPr>
          <a:xfrm>
            <a:off x="575094" y="1"/>
            <a:ext cx="11616906" cy="1705065"/>
          </a:xfrm>
        </p:spPr>
        <p:txBody>
          <a:bodyPr>
            <a:normAutofit/>
          </a:bodyPr>
          <a:lstStyle/>
          <a:p>
            <a:r>
              <a:rPr lang="en-US" err="1">
                <a:solidFill>
                  <a:srgbClr val="FFFFFF"/>
                </a:solidFill>
                <a:latin typeface="Verdana"/>
                <a:ea typeface="Verdana"/>
                <a:cs typeface="Calibri"/>
              </a:rPr>
              <a:t>BiblioCore</a:t>
            </a:r>
            <a:r>
              <a:rPr lang="en-US">
                <a:solidFill>
                  <a:srgbClr val="FFFFFF"/>
                </a:solidFill>
                <a:latin typeface="Verdana"/>
                <a:ea typeface="Verdana"/>
                <a:cs typeface="Calibri"/>
              </a:rPr>
              <a:t> Discovery Layer</a:t>
            </a:r>
          </a:p>
        </p:txBody>
      </p:sp>
      <p:sp>
        <p:nvSpPr>
          <p:cNvPr id="2" name="TextBox 1">
            <a:extLst>
              <a:ext uri="{FF2B5EF4-FFF2-40B4-BE49-F238E27FC236}">
                <a16:creationId xmlns:a16="http://schemas.microsoft.com/office/drawing/2014/main" id="{8501BB24-F72F-BF2A-519A-B2A734F6F498}"/>
              </a:ext>
            </a:extLst>
          </p:cNvPr>
          <p:cNvSpPr txBox="1"/>
          <p:nvPr/>
        </p:nvSpPr>
        <p:spPr>
          <a:xfrm>
            <a:off x="580991" y="1709859"/>
            <a:ext cx="10916347" cy="44652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b="1">
                <a:solidFill>
                  <a:schemeClr val="accent1"/>
                </a:solidFill>
                <a:latin typeface="Open Sans"/>
                <a:ea typeface="Open Sans"/>
                <a:cs typeface="Open Sans"/>
              </a:rPr>
              <a:t>PROJECT STAGES</a:t>
            </a:r>
          </a:p>
          <a:p>
            <a:pPr marL="342900" indent="-342900">
              <a:lnSpc>
                <a:spcPct val="150000"/>
              </a:lnSpc>
              <a:buFont typeface="Arial"/>
              <a:buChar char="•"/>
            </a:pPr>
            <a:r>
              <a:rPr lang="en-US" sz="2400">
                <a:latin typeface="Open Sans"/>
                <a:ea typeface="Open Sans"/>
                <a:cs typeface="Open Sans"/>
              </a:rPr>
              <a:t>Library Preparation (Oct 2025 – Dec 2025)</a:t>
            </a:r>
            <a:endParaRPr lang="en-US">
              <a:ea typeface="Open Sans"/>
              <a:cs typeface="Open Sans"/>
            </a:endParaRPr>
          </a:p>
          <a:p>
            <a:pPr marL="342900" indent="-342900">
              <a:lnSpc>
                <a:spcPct val="150000"/>
              </a:lnSpc>
              <a:buFont typeface="Arial"/>
              <a:buChar char="•"/>
            </a:pPr>
            <a:r>
              <a:rPr lang="en-US" sz="2400">
                <a:latin typeface="Open Sans"/>
                <a:ea typeface="Open Sans"/>
                <a:cs typeface="Open Sans"/>
              </a:rPr>
              <a:t>Installation and Configuration (Dec 2025 – Feb 2026)</a:t>
            </a:r>
          </a:p>
          <a:p>
            <a:pPr marL="342900" indent="-342900">
              <a:lnSpc>
                <a:spcPct val="150000"/>
              </a:lnSpc>
              <a:buFont typeface="Arial"/>
              <a:buChar char="•"/>
            </a:pPr>
            <a:r>
              <a:rPr lang="en-US" sz="2400">
                <a:latin typeface="Open Sans"/>
                <a:ea typeface="Open Sans"/>
                <a:cs typeface="Open Sans"/>
              </a:rPr>
              <a:t>Validation (Feb 2026 – mid-Mar 2026)</a:t>
            </a:r>
          </a:p>
          <a:p>
            <a:pPr marL="342900" indent="-342900">
              <a:lnSpc>
                <a:spcPct val="150000"/>
              </a:lnSpc>
              <a:buFont typeface="Arial"/>
              <a:buChar char="•"/>
            </a:pPr>
            <a:r>
              <a:rPr lang="en-US" sz="2400">
                <a:latin typeface="Open Sans"/>
                <a:ea typeface="Open Sans"/>
                <a:cs typeface="Open Sans"/>
              </a:rPr>
              <a:t>Staff Preview and Training (mid-Mar 2026 – mid-Apr 2026)</a:t>
            </a:r>
          </a:p>
          <a:p>
            <a:pPr marL="342900" indent="-342900">
              <a:lnSpc>
                <a:spcPct val="150000"/>
              </a:lnSpc>
              <a:buFont typeface="Arial"/>
              <a:buChar char="•"/>
            </a:pPr>
            <a:r>
              <a:rPr lang="en-US" sz="2400">
                <a:latin typeface="Open Sans"/>
                <a:ea typeface="Open Sans"/>
                <a:cs typeface="Open Sans"/>
              </a:rPr>
              <a:t>Public Preview (mid-Apr 2026 – mid-May 2026)</a:t>
            </a:r>
          </a:p>
          <a:p>
            <a:pPr marL="342900" indent="-342900">
              <a:lnSpc>
                <a:spcPct val="150000"/>
              </a:lnSpc>
              <a:buFont typeface="Arial"/>
              <a:buChar char="•"/>
            </a:pPr>
            <a:r>
              <a:rPr lang="en-US" sz="2400">
                <a:latin typeface="Open Sans"/>
                <a:ea typeface="Open Sans"/>
                <a:cs typeface="Open Sans"/>
              </a:rPr>
              <a:t>Public Launch (tentative – May 19, 2026)</a:t>
            </a:r>
          </a:p>
          <a:p>
            <a:pPr marL="342900" indent="-342900">
              <a:lnSpc>
                <a:spcPct val="150000"/>
              </a:lnSpc>
              <a:buFont typeface="Arial"/>
              <a:buChar char="•"/>
            </a:pPr>
            <a:r>
              <a:rPr lang="en-US" sz="2400" i="1">
                <a:latin typeface="Open Sans"/>
                <a:ea typeface="Open Sans"/>
                <a:cs typeface="Open Sans"/>
              </a:rPr>
              <a:t>*Extended Preview (May 2026 – Oct 2026)</a:t>
            </a:r>
          </a:p>
        </p:txBody>
      </p:sp>
    </p:spTree>
    <p:extLst>
      <p:ext uri="{BB962C8B-B14F-4D97-AF65-F5344CB8AC3E}">
        <p14:creationId xmlns:p14="http://schemas.microsoft.com/office/powerpoint/2010/main" val="3171811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74D89-1CA6-F29F-42D4-0A2C8B5A634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23CE8739-6A66-77FC-298A-BAEB0EA4B830}"/>
              </a:ext>
            </a:extLst>
          </p:cNvPr>
          <p:cNvSpPr>
            <a:spLocks noGrp="1"/>
          </p:cNvSpPr>
          <p:nvPr>
            <p:ph type="title"/>
          </p:nvPr>
        </p:nvSpPr>
        <p:spPr>
          <a:xfrm>
            <a:off x="575094" y="1"/>
            <a:ext cx="11616906" cy="1705065"/>
          </a:xfrm>
        </p:spPr>
        <p:txBody>
          <a:bodyPr>
            <a:normAutofit/>
          </a:bodyPr>
          <a:lstStyle/>
          <a:p>
            <a:r>
              <a:rPr lang="en-US" err="1">
                <a:solidFill>
                  <a:srgbClr val="FFFFFF"/>
                </a:solidFill>
                <a:latin typeface="Verdana"/>
                <a:ea typeface="Verdana"/>
                <a:cs typeface="Calibri"/>
              </a:rPr>
              <a:t>BiblioCore</a:t>
            </a:r>
            <a:r>
              <a:rPr lang="en-US">
                <a:solidFill>
                  <a:srgbClr val="FFFFFF"/>
                </a:solidFill>
                <a:latin typeface="Verdana"/>
                <a:ea typeface="Verdana"/>
                <a:cs typeface="Calibri"/>
              </a:rPr>
              <a:t> Discovery Layer</a:t>
            </a:r>
          </a:p>
        </p:txBody>
      </p:sp>
      <p:sp>
        <p:nvSpPr>
          <p:cNvPr id="2" name="TextBox 1">
            <a:extLst>
              <a:ext uri="{FF2B5EF4-FFF2-40B4-BE49-F238E27FC236}">
                <a16:creationId xmlns:a16="http://schemas.microsoft.com/office/drawing/2014/main" id="{902537B1-F20B-A4C0-7F42-3D7DDF5E30F6}"/>
              </a:ext>
            </a:extLst>
          </p:cNvPr>
          <p:cNvSpPr txBox="1"/>
          <p:nvPr/>
        </p:nvSpPr>
        <p:spPr>
          <a:xfrm>
            <a:off x="580991" y="1709859"/>
            <a:ext cx="10916347" cy="44652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b="1">
                <a:solidFill>
                  <a:schemeClr val="accent1"/>
                </a:solidFill>
                <a:latin typeface="Open Sans"/>
                <a:ea typeface="Open Sans"/>
                <a:cs typeface="Open Sans"/>
              </a:rPr>
              <a:t>PROJECT STAGES</a:t>
            </a:r>
          </a:p>
          <a:p>
            <a:pPr>
              <a:lnSpc>
                <a:spcPct val="150000"/>
              </a:lnSpc>
            </a:pPr>
            <a:r>
              <a:rPr lang="en-US" sz="2400">
                <a:solidFill>
                  <a:schemeClr val="bg1">
                    <a:lumMod val="76000"/>
                  </a:schemeClr>
                </a:solidFill>
                <a:latin typeface="Open Sans"/>
                <a:ea typeface="Open Sans"/>
                <a:cs typeface="Open Sans"/>
              </a:rPr>
              <a:t>Library Preparation</a:t>
            </a:r>
            <a:endParaRPr lang="en-US">
              <a:solidFill>
                <a:schemeClr val="bg1">
                  <a:lumMod val="76000"/>
                </a:schemeClr>
              </a:solidFill>
              <a:ea typeface="Open Sans"/>
              <a:cs typeface="Open Sans"/>
            </a:endParaRPr>
          </a:p>
          <a:p>
            <a:pPr>
              <a:lnSpc>
                <a:spcPct val="150000"/>
              </a:lnSpc>
            </a:pPr>
            <a:r>
              <a:rPr lang="en-US" sz="2400">
                <a:solidFill>
                  <a:schemeClr val="bg1">
                    <a:lumMod val="76000"/>
                  </a:schemeClr>
                </a:solidFill>
                <a:latin typeface="Open Sans"/>
                <a:ea typeface="Open Sans"/>
                <a:cs typeface="Open Sans"/>
              </a:rPr>
              <a:t>Installation and Configuration</a:t>
            </a:r>
          </a:p>
          <a:p>
            <a:pPr>
              <a:lnSpc>
                <a:spcPct val="150000"/>
              </a:lnSpc>
            </a:pPr>
            <a:r>
              <a:rPr lang="en-US" sz="2400">
                <a:solidFill>
                  <a:schemeClr val="bg1">
                    <a:lumMod val="76000"/>
                  </a:schemeClr>
                </a:solidFill>
                <a:latin typeface="Open Sans"/>
                <a:ea typeface="Open Sans"/>
                <a:cs typeface="Open Sans"/>
              </a:rPr>
              <a:t>Validation</a:t>
            </a:r>
          </a:p>
          <a:p>
            <a:pPr>
              <a:lnSpc>
                <a:spcPct val="150000"/>
              </a:lnSpc>
            </a:pPr>
            <a:r>
              <a:rPr lang="en-US" sz="2400">
                <a:solidFill>
                  <a:schemeClr val="bg1">
                    <a:lumMod val="76000"/>
                  </a:schemeClr>
                </a:solidFill>
                <a:latin typeface="Open Sans"/>
                <a:ea typeface="Open Sans"/>
                <a:cs typeface="Open Sans"/>
              </a:rPr>
              <a:t>Staff Preview and Training</a:t>
            </a:r>
          </a:p>
          <a:p>
            <a:pPr>
              <a:lnSpc>
                <a:spcPct val="150000"/>
              </a:lnSpc>
            </a:pPr>
            <a:r>
              <a:rPr lang="en-US" sz="2400" b="1">
                <a:latin typeface="Open Sans"/>
                <a:ea typeface="Open Sans"/>
                <a:cs typeface="Open Sans"/>
              </a:rPr>
              <a:t>Public Preview</a:t>
            </a:r>
          </a:p>
          <a:p>
            <a:pPr>
              <a:lnSpc>
                <a:spcPct val="150000"/>
              </a:lnSpc>
            </a:pPr>
            <a:r>
              <a:rPr lang="en-US" sz="2400">
                <a:solidFill>
                  <a:schemeClr val="bg1">
                    <a:lumMod val="76000"/>
                  </a:schemeClr>
                </a:solidFill>
                <a:latin typeface="Open Sans"/>
                <a:ea typeface="Open Sans"/>
                <a:cs typeface="Open Sans"/>
              </a:rPr>
              <a:t>Public Launch</a:t>
            </a:r>
          </a:p>
          <a:p>
            <a:pPr>
              <a:lnSpc>
                <a:spcPct val="150000"/>
              </a:lnSpc>
            </a:pPr>
            <a:r>
              <a:rPr lang="en-US" sz="2400" i="1">
                <a:solidFill>
                  <a:schemeClr val="bg1">
                    <a:lumMod val="76000"/>
                  </a:schemeClr>
                </a:solidFill>
                <a:latin typeface="Open Sans"/>
                <a:ea typeface="Open Sans"/>
                <a:cs typeface="Open Sans"/>
              </a:rPr>
              <a:t>*Extended Preview</a:t>
            </a:r>
          </a:p>
        </p:txBody>
      </p:sp>
      <p:sp>
        <p:nvSpPr>
          <p:cNvPr id="5" name="TextBox 4">
            <a:extLst>
              <a:ext uri="{FF2B5EF4-FFF2-40B4-BE49-F238E27FC236}">
                <a16:creationId xmlns:a16="http://schemas.microsoft.com/office/drawing/2014/main" id="{4A7DC8BA-8BB1-879D-BF0C-24EF3D4FF080}"/>
              </a:ext>
            </a:extLst>
          </p:cNvPr>
          <p:cNvSpPr txBox="1"/>
          <p:nvPr/>
        </p:nvSpPr>
        <p:spPr>
          <a:xfrm>
            <a:off x="6664508" y="1814685"/>
            <a:ext cx="5131882" cy="4539704"/>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a:solidFill>
                  <a:srgbClr val="161617"/>
                </a:solidFill>
                <a:highlight>
                  <a:srgbClr val="FFFFFF"/>
                </a:highlight>
                <a:latin typeface="Calibri"/>
                <a:ea typeface="Calibri"/>
                <a:cs typeface="Calibri"/>
              </a:rPr>
              <a:t>Dates: April 2026 – May 2026</a:t>
            </a:r>
          </a:p>
          <a:p>
            <a:r>
              <a:rPr lang="en-US" sz="1600">
                <a:solidFill>
                  <a:srgbClr val="161617"/>
                </a:solidFill>
                <a:highlight>
                  <a:srgbClr val="FFFFFF"/>
                </a:highlight>
                <a:latin typeface="Calibri"/>
                <a:ea typeface="Calibri"/>
                <a:cs typeface="Calibri"/>
              </a:rPr>
              <a:t>   </a:t>
            </a:r>
          </a:p>
          <a:p>
            <a:r>
              <a:rPr lang="en-US" sz="2400" err="1">
                <a:solidFill>
                  <a:srgbClr val="161617"/>
                </a:solidFill>
                <a:highlight>
                  <a:srgbClr val="FFFFFF"/>
                </a:highlight>
                <a:latin typeface="Calibri"/>
                <a:ea typeface="Calibri"/>
                <a:cs typeface="Calibri"/>
              </a:rPr>
              <a:t>BiblioCore</a:t>
            </a:r>
            <a:r>
              <a:rPr lang="en-US" sz="2400">
                <a:solidFill>
                  <a:srgbClr val="161617"/>
                </a:solidFill>
                <a:highlight>
                  <a:srgbClr val="FFFFFF"/>
                </a:highlight>
                <a:latin typeface="Calibri"/>
                <a:ea typeface="Calibri"/>
                <a:cs typeface="Calibri"/>
              </a:rPr>
              <a:t> is soft-launched and patrons can preview the new discovery interface.</a:t>
            </a:r>
            <a:endParaRPr lang="en-US">
              <a:latin typeface="Calibri"/>
              <a:ea typeface="Calibri"/>
              <a:cs typeface="Calibri"/>
            </a:endParaRPr>
          </a:p>
          <a:p>
            <a:r>
              <a:rPr lang="en-US" sz="1100">
                <a:solidFill>
                  <a:srgbClr val="161617"/>
                </a:solidFill>
                <a:highlight>
                  <a:srgbClr val="FFFFFF"/>
                </a:highlight>
                <a:latin typeface="Calibri"/>
                <a:ea typeface="Calibri"/>
                <a:cs typeface="Calibri"/>
              </a:rPr>
              <a:t>  </a:t>
            </a:r>
          </a:p>
          <a:p>
            <a:pPr marL="342900" indent="-342900">
              <a:buFont typeface="Arial"/>
              <a:buChar char="•"/>
            </a:pPr>
            <a:r>
              <a:rPr lang="en-US" sz="2400">
                <a:solidFill>
                  <a:srgbClr val="161617"/>
                </a:solidFill>
                <a:highlight>
                  <a:srgbClr val="FFFFFF"/>
                </a:highlight>
                <a:latin typeface="Calibri"/>
                <a:ea typeface="Calibri"/>
                <a:cs typeface="Calibri"/>
              </a:rPr>
              <a:t>Patrons can try out </a:t>
            </a:r>
            <a:r>
              <a:rPr lang="en-US" sz="2400" err="1">
                <a:solidFill>
                  <a:srgbClr val="161617"/>
                </a:solidFill>
                <a:highlight>
                  <a:srgbClr val="FFFFFF"/>
                </a:highlight>
                <a:latin typeface="Calibri"/>
                <a:ea typeface="Calibri"/>
                <a:cs typeface="Calibri"/>
              </a:rPr>
              <a:t>BiblioCore</a:t>
            </a:r>
            <a:r>
              <a:rPr lang="en-US" sz="2400">
                <a:solidFill>
                  <a:srgbClr val="161617"/>
                </a:solidFill>
                <a:highlight>
                  <a:srgbClr val="FFFFFF"/>
                </a:highlight>
                <a:latin typeface="Calibri"/>
                <a:ea typeface="Calibri"/>
                <a:cs typeface="Calibri"/>
              </a:rPr>
              <a:t> and submit feedback</a:t>
            </a:r>
          </a:p>
          <a:p>
            <a:r>
              <a:rPr lang="en-US" sz="1100">
                <a:solidFill>
                  <a:srgbClr val="161617"/>
                </a:solidFill>
                <a:highlight>
                  <a:srgbClr val="FFFFFF"/>
                </a:highlight>
                <a:latin typeface="Calibri"/>
                <a:ea typeface="Calibri"/>
                <a:cs typeface="Calibri"/>
              </a:rPr>
              <a:t>  </a:t>
            </a:r>
          </a:p>
          <a:p>
            <a:pPr marL="342900" indent="-342900">
              <a:buFont typeface="Arial"/>
              <a:buChar char="•"/>
            </a:pPr>
            <a:r>
              <a:rPr lang="en-US" sz="2400">
                <a:solidFill>
                  <a:srgbClr val="161617"/>
                </a:solidFill>
                <a:highlight>
                  <a:srgbClr val="FFFFFF"/>
                </a:highlight>
                <a:latin typeface="Calibri"/>
                <a:ea typeface="Calibri"/>
                <a:cs typeface="Calibri"/>
              </a:rPr>
              <a:t>Libraries promote new catalog to patrons</a:t>
            </a:r>
            <a:endParaRPr lang="en-US" sz="2400">
              <a:latin typeface="Calibri"/>
              <a:ea typeface="Calibri"/>
              <a:cs typeface="Calibri"/>
            </a:endParaRPr>
          </a:p>
          <a:p>
            <a:r>
              <a:rPr lang="en-US" sz="1100">
                <a:solidFill>
                  <a:srgbClr val="161617"/>
                </a:solidFill>
                <a:highlight>
                  <a:srgbClr val="FFFFFF"/>
                </a:highlight>
                <a:latin typeface="Calibri"/>
                <a:ea typeface="Calibri"/>
                <a:cs typeface="Calibri"/>
              </a:rPr>
              <a:t>  </a:t>
            </a:r>
          </a:p>
          <a:p>
            <a:pPr marL="342900" indent="-342900">
              <a:buFont typeface="Arial"/>
              <a:buChar char="•"/>
            </a:pPr>
            <a:r>
              <a:rPr lang="en-US" sz="2400">
                <a:solidFill>
                  <a:srgbClr val="161617"/>
                </a:solidFill>
                <a:highlight>
                  <a:srgbClr val="FFFFFF"/>
                </a:highlight>
                <a:latin typeface="Calibri"/>
                <a:ea typeface="Calibri"/>
                <a:cs typeface="Calibri"/>
              </a:rPr>
              <a:t>Library staff continue to create content for their </a:t>
            </a:r>
            <a:r>
              <a:rPr lang="en-US" sz="2400" err="1">
                <a:solidFill>
                  <a:srgbClr val="161617"/>
                </a:solidFill>
                <a:highlight>
                  <a:srgbClr val="FFFFFF"/>
                </a:highlight>
                <a:latin typeface="Calibri"/>
                <a:ea typeface="Calibri"/>
                <a:cs typeface="Calibri"/>
              </a:rPr>
              <a:t>BiblioCore</a:t>
            </a:r>
            <a:r>
              <a:rPr lang="en-US" sz="2400">
                <a:solidFill>
                  <a:srgbClr val="161617"/>
                </a:solidFill>
                <a:highlight>
                  <a:srgbClr val="FFFFFF"/>
                </a:highlight>
                <a:latin typeface="Calibri"/>
                <a:ea typeface="Calibri"/>
                <a:cs typeface="Calibri"/>
              </a:rPr>
              <a:t> sit</a:t>
            </a:r>
            <a:r>
              <a:rPr lang="en-US" sz="1400">
                <a:solidFill>
                  <a:srgbClr val="161617"/>
                </a:solidFill>
                <a:highlight>
                  <a:srgbClr val="FFFFFF"/>
                </a:highlight>
                <a:latin typeface="Calibri"/>
                <a:ea typeface="Calibri"/>
                <a:cs typeface="Calibri"/>
              </a:rPr>
              <a:t>e</a:t>
            </a:r>
            <a:endParaRPr lang="en-US">
              <a:solidFill>
                <a:srgbClr val="000000"/>
              </a:solidFill>
              <a:latin typeface="Calibri"/>
              <a:ea typeface="Calibri"/>
              <a:cs typeface="Calibri"/>
            </a:endParaRPr>
          </a:p>
        </p:txBody>
      </p:sp>
      <p:cxnSp>
        <p:nvCxnSpPr>
          <p:cNvPr id="6" name="Straight Arrow Connector 5">
            <a:extLst>
              <a:ext uri="{FF2B5EF4-FFF2-40B4-BE49-F238E27FC236}">
                <a16:creationId xmlns:a16="http://schemas.microsoft.com/office/drawing/2014/main" id="{AF925985-D72E-E04D-F31C-2AA6ED9ADDEF}"/>
              </a:ext>
            </a:extLst>
          </p:cNvPr>
          <p:cNvCxnSpPr/>
          <p:nvPr/>
        </p:nvCxnSpPr>
        <p:spPr>
          <a:xfrm>
            <a:off x="3319946" y="4807134"/>
            <a:ext cx="3331907" cy="31803"/>
          </a:xfrm>
          <a:prstGeom prst="straightConnector1">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5223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88C62-CF24-A496-5E30-D61BCF9DC0D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3BCA9DB-4DAB-87FB-8FE5-4D1DD9842578}"/>
              </a:ext>
            </a:extLst>
          </p:cNvPr>
          <p:cNvSpPr>
            <a:spLocks noGrp="1"/>
          </p:cNvSpPr>
          <p:nvPr>
            <p:ph type="title"/>
          </p:nvPr>
        </p:nvSpPr>
        <p:spPr>
          <a:xfrm>
            <a:off x="575094" y="1"/>
            <a:ext cx="11616906" cy="1705065"/>
          </a:xfrm>
        </p:spPr>
        <p:txBody>
          <a:bodyPr>
            <a:normAutofit/>
          </a:bodyPr>
          <a:lstStyle/>
          <a:p>
            <a:r>
              <a:rPr lang="en-US" err="1">
                <a:solidFill>
                  <a:srgbClr val="FFFFFF"/>
                </a:solidFill>
                <a:latin typeface="Verdana"/>
                <a:ea typeface="Verdana"/>
                <a:cs typeface="Calibri"/>
              </a:rPr>
              <a:t>BiblioCore</a:t>
            </a:r>
            <a:r>
              <a:rPr lang="en-US">
                <a:solidFill>
                  <a:srgbClr val="FFFFFF"/>
                </a:solidFill>
                <a:latin typeface="Verdana"/>
                <a:ea typeface="Verdana"/>
                <a:cs typeface="Calibri"/>
              </a:rPr>
              <a:t> Discovery Layer</a:t>
            </a:r>
          </a:p>
        </p:txBody>
      </p:sp>
      <p:sp>
        <p:nvSpPr>
          <p:cNvPr id="2" name="TextBox 1">
            <a:extLst>
              <a:ext uri="{FF2B5EF4-FFF2-40B4-BE49-F238E27FC236}">
                <a16:creationId xmlns:a16="http://schemas.microsoft.com/office/drawing/2014/main" id="{5925EB8D-B34E-26D4-1587-34876B4A2474}"/>
              </a:ext>
            </a:extLst>
          </p:cNvPr>
          <p:cNvSpPr txBox="1"/>
          <p:nvPr/>
        </p:nvSpPr>
        <p:spPr>
          <a:xfrm>
            <a:off x="580991" y="1709859"/>
            <a:ext cx="10916347" cy="44652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b="1">
                <a:solidFill>
                  <a:schemeClr val="accent1"/>
                </a:solidFill>
                <a:latin typeface="Open Sans"/>
                <a:ea typeface="Open Sans"/>
                <a:cs typeface="Open Sans"/>
              </a:rPr>
              <a:t>PROJECT STAGES</a:t>
            </a:r>
          </a:p>
          <a:p>
            <a:pPr>
              <a:lnSpc>
                <a:spcPct val="150000"/>
              </a:lnSpc>
            </a:pPr>
            <a:r>
              <a:rPr lang="en-US" sz="2400">
                <a:solidFill>
                  <a:schemeClr val="bg1">
                    <a:lumMod val="76000"/>
                  </a:schemeClr>
                </a:solidFill>
                <a:latin typeface="Open Sans"/>
                <a:ea typeface="Open Sans"/>
                <a:cs typeface="Open Sans"/>
              </a:rPr>
              <a:t>Library Preparation</a:t>
            </a:r>
            <a:endParaRPr lang="en-US">
              <a:solidFill>
                <a:schemeClr val="bg1">
                  <a:lumMod val="76000"/>
                </a:schemeClr>
              </a:solidFill>
              <a:ea typeface="Open Sans"/>
              <a:cs typeface="Open Sans"/>
            </a:endParaRPr>
          </a:p>
          <a:p>
            <a:pPr>
              <a:lnSpc>
                <a:spcPct val="150000"/>
              </a:lnSpc>
            </a:pPr>
            <a:r>
              <a:rPr lang="en-US" sz="2400">
                <a:solidFill>
                  <a:schemeClr val="bg1">
                    <a:lumMod val="76000"/>
                  </a:schemeClr>
                </a:solidFill>
                <a:latin typeface="Open Sans"/>
                <a:ea typeface="Open Sans"/>
                <a:cs typeface="Open Sans"/>
              </a:rPr>
              <a:t>Installation and Configuration</a:t>
            </a:r>
          </a:p>
          <a:p>
            <a:pPr>
              <a:lnSpc>
                <a:spcPct val="150000"/>
              </a:lnSpc>
            </a:pPr>
            <a:r>
              <a:rPr lang="en-US" sz="2400">
                <a:solidFill>
                  <a:schemeClr val="bg1">
                    <a:lumMod val="76000"/>
                  </a:schemeClr>
                </a:solidFill>
                <a:latin typeface="Open Sans"/>
                <a:ea typeface="Open Sans"/>
                <a:cs typeface="Open Sans"/>
              </a:rPr>
              <a:t>Validation</a:t>
            </a:r>
          </a:p>
          <a:p>
            <a:pPr>
              <a:lnSpc>
                <a:spcPct val="150000"/>
              </a:lnSpc>
            </a:pPr>
            <a:r>
              <a:rPr lang="en-US" sz="2400">
                <a:solidFill>
                  <a:schemeClr val="bg1">
                    <a:lumMod val="76000"/>
                  </a:schemeClr>
                </a:solidFill>
                <a:latin typeface="Open Sans"/>
                <a:ea typeface="Open Sans"/>
                <a:cs typeface="Open Sans"/>
              </a:rPr>
              <a:t>Staff Preview and Training</a:t>
            </a:r>
          </a:p>
          <a:p>
            <a:pPr>
              <a:lnSpc>
                <a:spcPct val="150000"/>
              </a:lnSpc>
            </a:pPr>
            <a:r>
              <a:rPr lang="en-US" sz="2400">
                <a:solidFill>
                  <a:schemeClr val="bg1">
                    <a:lumMod val="76000"/>
                  </a:schemeClr>
                </a:solidFill>
                <a:latin typeface="Open Sans"/>
                <a:ea typeface="Open Sans"/>
                <a:cs typeface="Open Sans"/>
              </a:rPr>
              <a:t>Public Preview</a:t>
            </a:r>
          </a:p>
          <a:p>
            <a:pPr>
              <a:lnSpc>
                <a:spcPct val="150000"/>
              </a:lnSpc>
            </a:pPr>
            <a:r>
              <a:rPr lang="en-US" sz="2400" b="1">
                <a:latin typeface="Open Sans"/>
                <a:ea typeface="Open Sans"/>
                <a:cs typeface="Open Sans"/>
              </a:rPr>
              <a:t>Public Launch</a:t>
            </a:r>
          </a:p>
          <a:p>
            <a:pPr>
              <a:lnSpc>
                <a:spcPct val="150000"/>
              </a:lnSpc>
            </a:pPr>
            <a:r>
              <a:rPr lang="en-US" sz="2400" i="1">
                <a:solidFill>
                  <a:schemeClr val="bg1">
                    <a:lumMod val="76000"/>
                  </a:schemeClr>
                </a:solidFill>
                <a:latin typeface="Open Sans"/>
                <a:ea typeface="Open Sans"/>
                <a:cs typeface="Open Sans"/>
              </a:rPr>
              <a:t>*Extended Preview</a:t>
            </a:r>
          </a:p>
        </p:txBody>
      </p:sp>
      <p:sp>
        <p:nvSpPr>
          <p:cNvPr id="5" name="TextBox 4">
            <a:extLst>
              <a:ext uri="{FF2B5EF4-FFF2-40B4-BE49-F238E27FC236}">
                <a16:creationId xmlns:a16="http://schemas.microsoft.com/office/drawing/2014/main" id="{95AB207C-D8E5-E479-3279-C499BE458155}"/>
              </a:ext>
            </a:extLst>
          </p:cNvPr>
          <p:cNvSpPr txBox="1"/>
          <p:nvPr/>
        </p:nvSpPr>
        <p:spPr>
          <a:xfrm>
            <a:off x="6664508" y="1891630"/>
            <a:ext cx="5131882" cy="4385816"/>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a:solidFill>
                  <a:srgbClr val="161617"/>
                </a:solidFill>
                <a:highlight>
                  <a:srgbClr val="FFFFFF"/>
                </a:highlight>
                <a:latin typeface="Calibri"/>
                <a:ea typeface="Calibri"/>
                <a:cs typeface="Calibri"/>
              </a:rPr>
              <a:t>Date: May 19</a:t>
            </a:r>
          </a:p>
          <a:p>
            <a:r>
              <a:rPr lang="en-US" sz="1600">
                <a:solidFill>
                  <a:srgbClr val="161617"/>
                </a:solidFill>
                <a:highlight>
                  <a:srgbClr val="FFFFFF"/>
                </a:highlight>
                <a:latin typeface="Calibri"/>
                <a:ea typeface="Calibri"/>
                <a:cs typeface="Calibri"/>
              </a:rPr>
              <a:t>   </a:t>
            </a:r>
          </a:p>
          <a:p>
            <a:r>
              <a:rPr lang="en-US" sz="2400" err="1">
                <a:solidFill>
                  <a:srgbClr val="161617"/>
                </a:solidFill>
                <a:highlight>
                  <a:srgbClr val="FFFFFF"/>
                </a:highlight>
                <a:latin typeface="Calibri"/>
                <a:ea typeface="Calibri"/>
                <a:cs typeface="Calibri"/>
              </a:rPr>
              <a:t>BiblioCore</a:t>
            </a:r>
            <a:r>
              <a:rPr lang="en-US" sz="2400">
                <a:solidFill>
                  <a:srgbClr val="161617"/>
                </a:solidFill>
                <a:highlight>
                  <a:srgbClr val="FFFFFF"/>
                </a:highlight>
                <a:latin typeface="Calibri"/>
                <a:ea typeface="Calibri"/>
                <a:cs typeface="Calibri"/>
              </a:rPr>
              <a:t> becomes the library's primary discovery interface.</a:t>
            </a:r>
            <a:endParaRPr lang="en-US">
              <a:latin typeface="Calibri"/>
              <a:ea typeface="Calibri"/>
              <a:cs typeface="Calibri"/>
            </a:endParaRPr>
          </a:p>
          <a:p>
            <a:r>
              <a:rPr lang="en-US" sz="1100">
                <a:solidFill>
                  <a:srgbClr val="161617"/>
                </a:solidFill>
                <a:highlight>
                  <a:srgbClr val="FFFFFF"/>
                </a:highlight>
                <a:latin typeface="Calibri"/>
                <a:ea typeface="Calibri"/>
                <a:cs typeface="Calibri"/>
              </a:rPr>
              <a:t>  </a:t>
            </a:r>
          </a:p>
          <a:p>
            <a:pPr marL="342900" indent="-342900">
              <a:buFont typeface="Arial"/>
              <a:buChar char="•"/>
            </a:pPr>
            <a:r>
              <a:rPr lang="en-US" sz="2400">
                <a:solidFill>
                  <a:srgbClr val="161617"/>
                </a:solidFill>
                <a:highlight>
                  <a:srgbClr val="FFFFFF"/>
                </a:highlight>
                <a:latin typeface="Calibri"/>
                <a:ea typeface="Calibri"/>
                <a:cs typeface="Calibri"/>
              </a:rPr>
              <a:t>For libraries that will launch in May, </a:t>
            </a:r>
            <a:r>
              <a:rPr lang="en-US" sz="2400" err="1">
                <a:solidFill>
                  <a:srgbClr val="161617"/>
                </a:solidFill>
                <a:highlight>
                  <a:srgbClr val="FFFFFF"/>
                </a:highlight>
                <a:latin typeface="Calibri"/>
                <a:ea typeface="Calibri"/>
                <a:cs typeface="Calibri"/>
              </a:rPr>
              <a:t>BiblioCore</a:t>
            </a:r>
            <a:r>
              <a:rPr lang="en-US" sz="2400">
                <a:solidFill>
                  <a:srgbClr val="161617"/>
                </a:solidFill>
                <a:highlight>
                  <a:srgbClr val="FFFFFF"/>
                </a:highlight>
                <a:latin typeface="Calibri"/>
                <a:ea typeface="Calibri"/>
                <a:cs typeface="Calibri"/>
              </a:rPr>
              <a:t> becomes the primary discovery interface</a:t>
            </a:r>
          </a:p>
          <a:p>
            <a:endParaRPr lang="en-US" sz="1400">
              <a:solidFill>
                <a:srgbClr val="161617"/>
              </a:solidFill>
              <a:highlight>
                <a:srgbClr val="FFFFFF"/>
              </a:highlight>
              <a:latin typeface="Calibri"/>
              <a:ea typeface="Calibri"/>
              <a:cs typeface="Calibri"/>
            </a:endParaRPr>
          </a:p>
          <a:p>
            <a:r>
              <a:rPr lang="en-US" sz="1100">
                <a:solidFill>
                  <a:srgbClr val="161617"/>
                </a:solidFill>
                <a:highlight>
                  <a:srgbClr val="FFFFFF"/>
                </a:highlight>
                <a:latin typeface="Calibri"/>
                <a:ea typeface="Calibri"/>
                <a:cs typeface="Calibri"/>
              </a:rPr>
              <a:t>  </a:t>
            </a:r>
          </a:p>
          <a:p>
            <a:pPr marL="342900" indent="-342900">
              <a:buFont typeface="Arial"/>
              <a:buChar char="•"/>
            </a:pPr>
            <a:r>
              <a:rPr lang="en-US" sz="2400">
                <a:solidFill>
                  <a:srgbClr val="161617"/>
                </a:solidFill>
                <a:highlight>
                  <a:srgbClr val="FFFFFF"/>
                </a:highlight>
                <a:latin typeface="Calibri"/>
                <a:ea typeface="Calibri"/>
                <a:cs typeface="Calibri"/>
              </a:rPr>
              <a:t>Libraries will update catalog links from website, external services, etc. to </a:t>
            </a:r>
            <a:r>
              <a:rPr lang="en-US" sz="2400" err="1">
                <a:solidFill>
                  <a:srgbClr val="161617"/>
                </a:solidFill>
                <a:highlight>
                  <a:srgbClr val="FFFFFF"/>
                </a:highlight>
                <a:latin typeface="Calibri"/>
                <a:ea typeface="Calibri"/>
                <a:cs typeface="Calibri"/>
              </a:rPr>
              <a:t>BiblioCore</a:t>
            </a:r>
            <a:endParaRPr lang="en-US" sz="2400" err="1">
              <a:solidFill>
                <a:srgbClr val="000000"/>
              </a:solidFill>
              <a:latin typeface="Calibri"/>
              <a:ea typeface="Calibri"/>
              <a:cs typeface="Calibri"/>
            </a:endParaRPr>
          </a:p>
          <a:p>
            <a:r>
              <a:rPr lang="en-US" sz="1100">
                <a:solidFill>
                  <a:srgbClr val="161617"/>
                </a:solidFill>
                <a:highlight>
                  <a:srgbClr val="FFFFFF"/>
                </a:highlight>
                <a:latin typeface="Calibri"/>
                <a:ea typeface="Calibri"/>
                <a:cs typeface="Calibri"/>
              </a:rPr>
              <a:t>  </a:t>
            </a:r>
          </a:p>
        </p:txBody>
      </p:sp>
      <p:cxnSp>
        <p:nvCxnSpPr>
          <p:cNvPr id="6" name="Straight Arrow Connector 5">
            <a:extLst>
              <a:ext uri="{FF2B5EF4-FFF2-40B4-BE49-F238E27FC236}">
                <a16:creationId xmlns:a16="http://schemas.microsoft.com/office/drawing/2014/main" id="{2F86360D-1DDB-EE69-2ECD-96FBC190AC42}"/>
              </a:ext>
            </a:extLst>
          </p:cNvPr>
          <p:cNvCxnSpPr/>
          <p:nvPr/>
        </p:nvCxnSpPr>
        <p:spPr>
          <a:xfrm flipV="1">
            <a:off x="3195255" y="5254573"/>
            <a:ext cx="3470453" cy="37469"/>
          </a:xfrm>
          <a:prstGeom prst="straightConnector1">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5056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0A7FB-D298-881A-7792-70D764086E2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39B7D295-BA29-FD8E-50B4-ADFCB4FD38D6}"/>
              </a:ext>
            </a:extLst>
          </p:cNvPr>
          <p:cNvSpPr>
            <a:spLocks noGrp="1"/>
          </p:cNvSpPr>
          <p:nvPr>
            <p:ph type="title"/>
          </p:nvPr>
        </p:nvSpPr>
        <p:spPr>
          <a:xfrm>
            <a:off x="575094" y="1"/>
            <a:ext cx="11616906" cy="1705065"/>
          </a:xfrm>
        </p:spPr>
        <p:txBody>
          <a:bodyPr>
            <a:normAutofit/>
          </a:bodyPr>
          <a:lstStyle/>
          <a:p>
            <a:r>
              <a:rPr lang="en-US" err="1">
                <a:solidFill>
                  <a:srgbClr val="FFFFFF"/>
                </a:solidFill>
                <a:latin typeface="Verdana"/>
                <a:ea typeface="Verdana"/>
                <a:cs typeface="Calibri"/>
              </a:rPr>
              <a:t>BiblioCore</a:t>
            </a:r>
            <a:r>
              <a:rPr lang="en-US">
                <a:solidFill>
                  <a:srgbClr val="FFFFFF"/>
                </a:solidFill>
                <a:latin typeface="Verdana"/>
                <a:ea typeface="Verdana"/>
                <a:cs typeface="Calibri"/>
              </a:rPr>
              <a:t> Discovery Layer</a:t>
            </a:r>
          </a:p>
        </p:txBody>
      </p:sp>
      <p:sp>
        <p:nvSpPr>
          <p:cNvPr id="2" name="TextBox 1">
            <a:extLst>
              <a:ext uri="{FF2B5EF4-FFF2-40B4-BE49-F238E27FC236}">
                <a16:creationId xmlns:a16="http://schemas.microsoft.com/office/drawing/2014/main" id="{30D74632-B79E-38C1-64D6-30A1C5A5B9B5}"/>
              </a:ext>
            </a:extLst>
          </p:cNvPr>
          <p:cNvSpPr txBox="1"/>
          <p:nvPr/>
        </p:nvSpPr>
        <p:spPr>
          <a:xfrm>
            <a:off x="580991" y="1709859"/>
            <a:ext cx="10916347" cy="44652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400" b="1">
                <a:solidFill>
                  <a:schemeClr val="accent1"/>
                </a:solidFill>
                <a:latin typeface="Open Sans"/>
                <a:ea typeface="Open Sans"/>
                <a:cs typeface="Open Sans"/>
              </a:rPr>
              <a:t>PROJECT STAGES</a:t>
            </a:r>
          </a:p>
          <a:p>
            <a:pPr>
              <a:lnSpc>
                <a:spcPct val="150000"/>
              </a:lnSpc>
            </a:pPr>
            <a:r>
              <a:rPr lang="en-US" sz="2400">
                <a:solidFill>
                  <a:schemeClr val="bg1">
                    <a:lumMod val="76000"/>
                  </a:schemeClr>
                </a:solidFill>
                <a:latin typeface="Open Sans"/>
                <a:ea typeface="Open Sans"/>
                <a:cs typeface="Open Sans"/>
              </a:rPr>
              <a:t>Library Preparation</a:t>
            </a:r>
            <a:endParaRPr lang="en-US">
              <a:solidFill>
                <a:schemeClr val="bg1">
                  <a:lumMod val="76000"/>
                </a:schemeClr>
              </a:solidFill>
              <a:ea typeface="Open Sans"/>
              <a:cs typeface="Open Sans"/>
            </a:endParaRPr>
          </a:p>
          <a:p>
            <a:pPr>
              <a:lnSpc>
                <a:spcPct val="150000"/>
              </a:lnSpc>
            </a:pPr>
            <a:r>
              <a:rPr lang="en-US" sz="2400">
                <a:solidFill>
                  <a:schemeClr val="bg1">
                    <a:lumMod val="76000"/>
                  </a:schemeClr>
                </a:solidFill>
                <a:latin typeface="Open Sans"/>
                <a:ea typeface="Open Sans"/>
                <a:cs typeface="Open Sans"/>
              </a:rPr>
              <a:t>Installation and Configuration</a:t>
            </a:r>
          </a:p>
          <a:p>
            <a:pPr>
              <a:lnSpc>
                <a:spcPct val="150000"/>
              </a:lnSpc>
            </a:pPr>
            <a:r>
              <a:rPr lang="en-US" sz="2400">
                <a:solidFill>
                  <a:schemeClr val="bg1">
                    <a:lumMod val="76000"/>
                  </a:schemeClr>
                </a:solidFill>
                <a:latin typeface="Open Sans"/>
                <a:ea typeface="Open Sans"/>
                <a:cs typeface="Open Sans"/>
              </a:rPr>
              <a:t>Validation</a:t>
            </a:r>
          </a:p>
          <a:p>
            <a:pPr>
              <a:lnSpc>
                <a:spcPct val="150000"/>
              </a:lnSpc>
            </a:pPr>
            <a:r>
              <a:rPr lang="en-US" sz="2400">
                <a:solidFill>
                  <a:schemeClr val="bg1">
                    <a:lumMod val="76000"/>
                  </a:schemeClr>
                </a:solidFill>
                <a:latin typeface="Open Sans"/>
                <a:ea typeface="Open Sans"/>
                <a:cs typeface="Open Sans"/>
              </a:rPr>
              <a:t>Staff Preview and Training</a:t>
            </a:r>
          </a:p>
          <a:p>
            <a:pPr>
              <a:lnSpc>
                <a:spcPct val="150000"/>
              </a:lnSpc>
            </a:pPr>
            <a:r>
              <a:rPr lang="en-US" sz="2400">
                <a:solidFill>
                  <a:schemeClr val="bg1">
                    <a:lumMod val="76000"/>
                  </a:schemeClr>
                </a:solidFill>
                <a:latin typeface="Open Sans"/>
                <a:ea typeface="Open Sans"/>
                <a:cs typeface="Open Sans"/>
              </a:rPr>
              <a:t>Public Preview</a:t>
            </a:r>
          </a:p>
          <a:p>
            <a:pPr>
              <a:lnSpc>
                <a:spcPct val="150000"/>
              </a:lnSpc>
            </a:pPr>
            <a:r>
              <a:rPr lang="en-US" sz="2400">
                <a:solidFill>
                  <a:schemeClr val="bg1">
                    <a:lumMod val="76000"/>
                  </a:schemeClr>
                </a:solidFill>
                <a:latin typeface="Open Sans"/>
                <a:ea typeface="Open Sans"/>
                <a:cs typeface="Open Sans"/>
              </a:rPr>
              <a:t>Public Launch</a:t>
            </a:r>
          </a:p>
          <a:p>
            <a:pPr>
              <a:lnSpc>
                <a:spcPct val="150000"/>
              </a:lnSpc>
            </a:pPr>
            <a:r>
              <a:rPr lang="en-US" sz="2400" b="1" i="1">
                <a:latin typeface="Open Sans"/>
                <a:ea typeface="Open Sans"/>
                <a:cs typeface="Open Sans"/>
              </a:rPr>
              <a:t>*Extended Preview</a:t>
            </a:r>
          </a:p>
        </p:txBody>
      </p:sp>
      <p:sp>
        <p:nvSpPr>
          <p:cNvPr id="5" name="TextBox 4">
            <a:extLst>
              <a:ext uri="{FF2B5EF4-FFF2-40B4-BE49-F238E27FC236}">
                <a16:creationId xmlns:a16="http://schemas.microsoft.com/office/drawing/2014/main" id="{CED0AA69-E94C-8795-F66D-819D5C364C42}"/>
              </a:ext>
            </a:extLst>
          </p:cNvPr>
          <p:cNvSpPr txBox="1"/>
          <p:nvPr/>
        </p:nvSpPr>
        <p:spPr>
          <a:xfrm>
            <a:off x="6664508" y="3943927"/>
            <a:ext cx="5131882" cy="2354491"/>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a:solidFill>
                  <a:srgbClr val="161617"/>
                </a:solidFill>
                <a:highlight>
                  <a:srgbClr val="FFFFFF"/>
                </a:highlight>
                <a:latin typeface="Calibri"/>
                <a:ea typeface="Calibri"/>
                <a:cs typeface="Calibri"/>
              </a:rPr>
              <a:t>May 2026 – October 2026</a:t>
            </a:r>
          </a:p>
          <a:p>
            <a:r>
              <a:rPr lang="en-US" sz="1600">
                <a:solidFill>
                  <a:srgbClr val="161617"/>
                </a:solidFill>
                <a:highlight>
                  <a:srgbClr val="FFFFFF"/>
                </a:highlight>
                <a:latin typeface="Calibri"/>
                <a:ea typeface="Calibri"/>
                <a:cs typeface="Calibri"/>
              </a:rPr>
              <a:t>   </a:t>
            </a:r>
          </a:p>
          <a:p>
            <a:r>
              <a:rPr lang="en-US" sz="2400">
                <a:solidFill>
                  <a:srgbClr val="161617"/>
                </a:solidFill>
                <a:highlight>
                  <a:srgbClr val="FFFFFF"/>
                </a:highlight>
                <a:latin typeface="Calibri"/>
                <a:ea typeface="Calibri"/>
                <a:cs typeface="Calibri"/>
              </a:rPr>
              <a:t>For libraries where a May launch is not feasible, they can opt-in to an extended preview until ready for a full public launch.</a:t>
            </a:r>
            <a:endParaRPr lang="en-US" sz="2400"/>
          </a:p>
          <a:p>
            <a:r>
              <a:rPr lang="en-US" sz="1100">
                <a:solidFill>
                  <a:srgbClr val="161617"/>
                </a:solidFill>
                <a:highlight>
                  <a:srgbClr val="FFFFFF"/>
                </a:highlight>
                <a:latin typeface="Calibri"/>
                <a:ea typeface="Calibri"/>
                <a:cs typeface="Calibri"/>
              </a:rPr>
              <a:t>  </a:t>
            </a:r>
          </a:p>
        </p:txBody>
      </p:sp>
      <p:cxnSp>
        <p:nvCxnSpPr>
          <p:cNvPr id="6" name="Straight Arrow Connector 5">
            <a:extLst>
              <a:ext uri="{FF2B5EF4-FFF2-40B4-BE49-F238E27FC236}">
                <a16:creationId xmlns:a16="http://schemas.microsoft.com/office/drawing/2014/main" id="{C3FD76E9-D2D6-F24E-FC70-BEC0D3031199}"/>
              </a:ext>
            </a:extLst>
          </p:cNvPr>
          <p:cNvCxnSpPr/>
          <p:nvPr/>
        </p:nvCxnSpPr>
        <p:spPr>
          <a:xfrm flipV="1">
            <a:off x="3763291" y="5956293"/>
            <a:ext cx="2902417" cy="9760"/>
          </a:xfrm>
          <a:prstGeom prst="straightConnector1">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809919"/>
      </p:ext>
    </p:extLst>
  </p:cSld>
  <p:clrMapOvr>
    <a:masterClrMapping/>
  </p:clrMapOvr>
</p:sld>
</file>

<file path=ppt/theme/theme1.xml><?xml version="1.0" encoding="utf-8"?>
<a:theme xmlns:a="http://schemas.openxmlformats.org/drawingml/2006/main" name="CCS-Theme">
  <a:themeElements>
    <a:clrScheme name="Custom 1">
      <a:dk1>
        <a:srgbClr val="000000"/>
      </a:dk1>
      <a:lt1>
        <a:srgbClr val="FFFFFF"/>
      </a:lt1>
      <a:dk2>
        <a:srgbClr val="6D6E71"/>
      </a:dk2>
      <a:lt2>
        <a:srgbClr val="58595B"/>
      </a:lt2>
      <a:accent1>
        <a:srgbClr val="0065A4"/>
      </a:accent1>
      <a:accent2>
        <a:srgbClr val="00B050"/>
      </a:accent2>
      <a:accent3>
        <a:srgbClr val="F47735"/>
      </a:accent3>
      <a:accent4>
        <a:srgbClr val="1A6871"/>
      </a:accent4>
      <a:accent5>
        <a:srgbClr val="0C4360"/>
      </a:accent5>
      <a:accent6>
        <a:srgbClr val="F47735"/>
      </a:accent6>
      <a:hlink>
        <a:srgbClr val="00559A"/>
      </a:hlink>
      <a:folHlink>
        <a:srgbClr val="595851"/>
      </a:folHlink>
    </a:clrScheme>
    <a:fontScheme name="CCS-Theme">
      <a:majorFont>
        <a:latin typeface="Verdan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S-Theme" id="{D8B29484-AAF0-4EFE-B5FA-BD93817055CD}" vid="{BD5692A5-0219-43EB-AB0A-279E88752A3F}"/>
    </a:ext>
  </a:extLst>
</a:theme>
</file>

<file path=ppt/theme/theme2.xml><?xml version="1.0" encoding="utf-8"?>
<a:theme xmlns:a="http://schemas.openxmlformats.org/drawingml/2006/main" name="1_Office Theme">
  <a:themeElements>
    <a:clrScheme name="Custom 1">
      <a:dk1>
        <a:srgbClr val="000000"/>
      </a:dk1>
      <a:lt1>
        <a:srgbClr val="FFFFFF"/>
      </a:lt1>
      <a:dk2>
        <a:srgbClr val="6D6E71"/>
      </a:dk2>
      <a:lt2>
        <a:srgbClr val="58595B"/>
      </a:lt2>
      <a:accent1>
        <a:srgbClr val="0065A4"/>
      </a:accent1>
      <a:accent2>
        <a:srgbClr val="00B050"/>
      </a:accent2>
      <a:accent3>
        <a:srgbClr val="F47735"/>
      </a:accent3>
      <a:accent4>
        <a:srgbClr val="1A6871"/>
      </a:accent4>
      <a:accent5>
        <a:srgbClr val="0C4360"/>
      </a:accent5>
      <a:accent6>
        <a:srgbClr val="F47735"/>
      </a:accent6>
      <a:hlink>
        <a:srgbClr val="00559A"/>
      </a:hlink>
      <a:folHlink>
        <a:srgbClr val="595851"/>
      </a:folHlink>
    </a:clrScheme>
    <a:fontScheme name="CCS-Theme">
      <a:majorFont>
        <a:latin typeface="Verdan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1">
      <a:dk1>
        <a:srgbClr val="000000"/>
      </a:dk1>
      <a:lt1>
        <a:srgbClr val="FFFFFF"/>
      </a:lt1>
      <a:dk2>
        <a:srgbClr val="6D6E71"/>
      </a:dk2>
      <a:lt2>
        <a:srgbClr val="58595B"/>
      </a:lt2>
      <a:accent1>
        <a:srgbClr val="0065A4"/>
      </a:accent1>
      <a:accent2>
        <a:srgbClr val="00B050"/>
      </a:accent2>
      <a:accent3>
        <a:srgbClr val="F47735"/>
      </a:accent3>
      <a:accent4>
        <a:srgbClr val="1A6871"/>
      </a:accent4>
      <a:accent5>
        <a:srgbClr val="0C4360"/>
      </a:accent5>
      <a:accent6>
        <a:srgbClr val="F47735"/>
      </a:accent6>
      <a:hlink>
        <a:srgbClr val="00559A"/>
      </a:hlink>
      <a:folHlink>
        <a:srgbClr val="595851"/>
      </a:folHlink>
    </a:clrScheme>
    <a:fontScheme name="CCS-Theme">
      <a:majorFont>
        <a:latin typeface="Verdana"/>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7FD8AEDA893740B2E2B561320165F3" ma:contentTypeVersion="18" ma:contentTypeDescription="Create a new document." ma:contentTypeScope="" ma:versionID="d41adc17b9250334b9ac84912f0d2ce9">
  <xsd:schema xmlns:xsd="http://www.w3.org/2001/XMLSchema" xmlns:xs="http://www.w3.org/2001/XMLSchema" xmlns:p="http://schemas.microsoft.com/office/2006/metadata/properties" xmlns:ns2="49174984-12fa-4a24-9ef6-8a7dc6c2db71" xmlns:ns3="04fb2b99-be89-4f45-b37c-be1ef0c04955" targetNamespace="http://schemas.microsoft.com/office/2006/metadata/properties" ma:root="true" ma:fieldsID="0ad1b2399b7f633cc487ed97dc42fae8" ns2:_="" ns3:_="">
    <xsd:import namespace="49174984-12fa-4a24-9ef6-8a7dc6c2db71"/>
    <xsd:import namespace="04fb2b99-be89-4f45-b37c-be1ef0c0495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174984-12fa-4a24-9ef6-8a7dc6c2db7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eaa66db-708c-4f1a-b3bc-bbce3a8f22fd}" ma:internalName="TaxCatchAll" ma:showField="CatchAllData" ma:web="49174984-12fa-4a24-9ef6-8a7dc6c2db7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4fb2b99-be89-4f45-b37c-be1ef0c0495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48242fc-8867-421b-8d4f-f4d5bb5187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4fb2b99-be89-4f45-b37c-be1ef0c04955">
      <Terms xmlns="http://schemas.microsoft.com/office/infopath/2007/PartnerControls"/>
    </lcf76f155ced4ddcb4097134ff3c332f>
    <TaxCatchAll xmlns="49174984-12fa-4a24-9ef6-8a7dc6c2db7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619CD3-7FBF-43F0-A74D-907DE0DB6F82}">
  <ds:schemaRefs>
    <ds:schemaRef ds:uri="04fb2b99-be89-4f45-b37c-be1ef0c04955"/>
    <ds:schemaRef ds:uri="49174984-12fa-4a24-9ef6-8a7dc6c2db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525EBBD-6858-404E-BAC7-C85B6E8B1C73}">
  <ds:schemaRefs>
    <ds:schemaRef ds:uri="04fb2b99-be89-4f45-b37c-be1ef0c04955"/>
    <ds:schemaRef ds:uri="1f4a7b86-b388-4593-9eb8-132297e538c0"/>
    <ds:schemaRef ds:uri="49174984-12fa-4a24-9ef6-8a7dc6c2db71"/>
    <ds:schemaRef ds:uri="fee80435-36fc-4da1-8819-2ce37247b0e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4D23F75-D4B2-4ADA-A2A6-890C1C828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CCS-Theme</Template>
  <Application>Microsoft Office PowerPoint</Application>
  <PresentationFormat>Widescreen</PresentationFormat>
  <Slides>29</Slides>
  <Notes>17</Notes>
  <HiddenSlides>0</HiddenSlides>
  <ScaleCrop>false</ScaleCrop>
  <HeadingPairs>
    <vt:vector size="4" baseType="variant">
      <vt:variant>
        <vt:lpstr>Theme</vt:lpstr>
      </vt:variant>
      <vt:variant>
        <vt:i4>3</vt:i4>
      </vt:variant>
      <vt:variant>
        <vt:lpstr>Slide Titles</vt:lpstr>
      </vt:variant>
      <vt:variant>
        <vt:i4>29</vt:i4>
      </vt:variant>
    </vt:vector>
  </HeadingPairs>
  <TitlesOfParts>
    <vt:vector size="32" baseType="lpstr">
      <vt:lpstr>CCS-Theme</vt:lpstr>
      <vt:lpstr>1_Office Theme</vt:lpstr>
      <vt:lpstr>2_Office Theme</vt:lpstr>
      <vt:lpstr>The webinar will start shortly. If needed, please update your profile display to your name and library/library code for attendance.</vt:lpstr>
      <vt:lpstr>CAMM Technical Group </vt:lpstr>
      <vt:lpstr>Agenda</vt:lpstr>
      <vt:lpstr>Call for Officers</vt:lpstr>
      <vt:lpstr>BiblioCore Discovery Layer - Mieko</vt:lpstr>
      <vt:lpstr>BiblioCore Discovery Layer</vt:lpstr>
      <vt:lpstr>BiblioCore Discovery Layer</vt:lpstr>
      <vt:lpstr>BiblioCore Discovery Layer</vt:lpstr>
      <vt:lpstr>BiblioCore Discovery Layer</vt:lpstr>
      <vt:lpstr>BiblioCore Discovery Layer</vt:lpstr>
      <vt:lpstr>BiblioCore Discovery Layer</vt:lpstr>
      <vt:lpstr>BiblioCore Discovery Layer</vt:lpstr>
      <vt:lpstr>Staff Reminders – Molly </vt:lpstr>
      <vt:lpstr>Proper Capitalization and Punctuation</vt:lpstr>
      <vt:lpstr>Mismatched volume numbers</vt:lpstr>
      <vt:lpstr>994 Tags</vt:lpstr>
      <vt:lpstr>500, 504, Fixed Fields</vt:lpstr>
      <vt:lpstr>Adding a summary</vt:lpstr>
      <vt:lpstr>Staff Reminders &amp; Report - Rachel</vt:lpstr>
      <vt:lpstr>Use the Correct Indicators for 856</vt:lpstr>
      <vt:lpstr>Authority Record Updates</vt:lpstr>
      <vt:lpstr>Cataloger’s Wiki Updates</vt:lpstr>
      <vt:lpstr>SCRAP Report</vt:lpstr>
      <vt:lpstr>Subfield V (Form Subdivision)</vt:lpstr>
      <vt:lpstr> Example</vt:lpstr>
      <vt:lpstr>Concerns from the Library Community</vt:lpstr>
      <vt:lpstr>SCRAP Opinion </vt:lpstr>
      <vt:lpstr>Next Steps</vt:lpstr>
      <vt:lpstr>OrangeBoy Updates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Weiss</dc:creator>
  <cp:revision>9</cp:revision>
  <dcterms:created xsi:type="dcterms:W3CDTF">2022-04-25T17:57:04Z</dcterms:created>
  <dcterms:modified xsi:type="dcterms:W3CDTF">2026-05-22T22:10:08Z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0x010100417FD8AEDA893740B2E2B561320165F3</vt:lpwstr>
  </property>
</Properties>
</file>